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9" r:id="rId2"/>
    <p:sldMasterId id="2147483781" r:id="rId3"/>
    <p:sldMasterId id="2147483800" r:id="rId4"/>
    <p:sldMasterId id="2147483818" r:id="rId5"/>
  </p:sldMasterIdLst>
  <p:notesMasterIdLst>
    <p:notesMasterId r:id="rId24"/>
  </p:notesMasterIdLst>
  <p:handoutMasterIdLst>
    <p:handoutMasterId r:id="rId25"/>
  </p:handoutMasterIdLst>
  <p:sldIdLst>
    <p:sldId id="259" r:id="rId6"/>
    <p:sldId id="448" r:id="rId7"/>
    <p:sldId id="449" r:id="rId8"/>
    <p:sldId id="450" r:id="rId9"/>
    <p:sldId id="451" r:id="rId10"/>
    <p:sldId id="390" r:id="rId11"/>
    <p:sldId id="392" r:id="rId12"/>
    <p:sldId id="393" r:id="rId13"/>
    <p:sldId id="386" r:id="rId14"/>
    <p:sldId id="387" r:id="rId15"/>
    <p:sldId id="384" r:id="rId16"/>
    <p:sldId id="385" r:id="rId17"/>
    <p:sldId id="441" r:id="rId18"/>
    <p:sldId id="369" r:id="rId19"/>
    <p:sldId id="370" r:id="rId20"/>
    <p:sldId id="439" r:id="rId21"/>
    <p:sldId id="371" r:id="rId22"/>
    <p:sldId id="45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notesViewPr>
    <p:cSldViewPr snapToGrid="0" showGuides="1">
      <p:cViewPr varScale="1">
        <p:scale>
          <a:sx n="76" d="100"/>
          <a:sy n="76" d="100"/>
        </p:scale>
        <p:origin x="272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FABAFA-9D90-4B6C-95A1-503043E46FAB}" type="datetimeFigureOut">
              <a:rPr lang="en-US" smtClean="0"/>
              <a:t>1/31/2021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CC7757-6264-420F-9201-02E9A21CB7A0}" type="slidenum">
              <a:rPr lang="en-US" smtClean="0"/>
              <a:t>‹#›</a:t>
            </a:fld>
            <a:endParaRPr lang="en-US"/>
          </a:p>
        </p:txBody>
      </p:sp>
    </p:spTree>
    <p:extLst>
      <p:ext uri="{BB962C8B-B14F-4D97-AF65-F5344CB8AC3E}">
        <p14:creationId xmlns:p14="http://schemas.microsoft.com/office/powerpoint/2010/main" val="285429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15EB1F-8DE4-48C3-A804-A05846A4049F}" type="datetimeFigureOut">
              <a:rPr lang="en-US" smtClean="0"/>
              <a:t>1/31/2021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115C9-E24C-4512-AA8B-319BB49F77B5}" type="slidenum">
              <a:rPr lang="en-US" smtClean="0"/>
              <a:t>‹#›</a:t>
            </a:fld>
            <a:endParaRPr lang="en-US"/>
          </a:p>
        </p:txBody>
      </p:sp>
    </p:spTree>
    <p:extLst>
      <p:ext uri="{BB962C8B-B14F-4D97-AF65-F5344CB8AC3E}">
        <p14:creationId xmlns:p14="http://schemas.microsoft.com/office/powerpoint/2010/main" val="21256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D115C9-E24C-4512-AA8B-319BB49F77B5}" type="slidenum">
              <a:rPr lang="en-US" smtClean="0"/>
              <a:t>1</a:t>
            </a:fld>
            <a:endParaRPr lang="en-US"/>
          </a:p>
        </p:txBody>
      </p:sp>
    </p:spTree>
    <p:extLst>
      <p:ext uri="{BB962C8B-B14F-4D97-AF65-F5344CB8AC3E}">
        <p14:creationId xmlns:p14="http://schemas.microsoft.com/office/powerpoint/2010/main" val="921518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rcRect t="33333"/>
          <a:stretch>
            <a:fillRect/>
          </a:stretch>
        </p:blipFill>
        <p:spPr>
          <a:xfrm>
            <a:off x="0" y="0"/>
            <a:ext cx="12192000" cy="4572000"/>
          </a:xfrm>
          <a:prstGeom prst="rect">
            <a:avLst/>
          </a:prstGeom>
        </p:spPr>
      </p:pic>
      <p:sp>
        <p:nvSpPr>
          <p:cNvPr id="2" name="Title 1"/>
          <p:cNvSpPr>
            <a:spLocks noGrp="1"/>
          </p:cNvSpPr>
          <p:nvPr>
            <p:ph type="ctrTitle"/>
          </p:nvPr>
        </p:nvSpPr>
        <p:spPr>
          <a:xfrm>
            <a:off x="914400" y="2007889"/>
            <a:ext cx="10363200" cy="1470025"/>
          </a:xfrm>
        </p:spPr>
        <p:txBody>
          <a:bodyPr/>
          <a:lstStyle>
            <a:lvl1pPr algn="ctr">
              <a:defRPr sz="4400" b="1" baseline="0">
                <a:solidFill>
                  <a:schemeClr val="tx2">
                    <a:lumMod val="50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1625600" y="3886200"/>
            <a:ext cx="8534400" cy="1752600"/>
          </a:xfrm>
        </p:spPr>
        <p:txBody>
          <a:bodyPr>
            <a:normAutofit/>
          </a:bodyPr>
          <a:lstStyle>
            <a:lvl1pPr marL="0" indent="0" algn="ctr">
              <a:buNone/>
              <a:defRPr sz="2800"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E5E0A0C-FFF2-4105-9F07-796FCC3D8DE3}" type="datetime1">
              <a:rPr lang="en-US" smtClean="0"/>
              <a:t>1/31/2021</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18435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4A5D68D4-D432-4190-8060-492B59F98A87}" type="datetime1">
              <a:rPr lang="en-US" smtClean="0"/>
              <a:t>1/31/2021</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2967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5AF4EF83-7D73-495D-9915-41737B990DFC}" type="datetime1">
              <a:rPr lang="en-US" smtClean="0"/>
              <a:t>1/31/2021</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7053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a:extLst>
              <a:ext uri="{FF2B5EF4-FFF2-40B4-BE49-F238E27FC236}">
                <a16:creationId xmlns:a16="http://schemas.microsoft.com/office/drawing/2014/main" id="{15311F0A-5C8C-48BF-A189-D2B5C17B805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0">
            <a:extLst>
              <a:ext uri="{FF2B5EF4-FFF2-40B4-BE49-F238E27FC236}">
                <a16:creationId xmlns:a16="http://schemas.microsoft.com/office/drawing/2014/main" id="{ACAB2289-51E9-4923-9293-B1B7541B5B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0E2239A2-ABBE-4D31-884A-E37D6BED4F49}"/>
              </a:ext>
            </a:extLst>
          </p:cNvPr>
          <p:cNvSpPr>
            <a:spLocks noGrp="1" noChangeArrowheads="1"/>
          </p:cNvSpPr>
          <p:nvPr>
            <p:ph type="sldNum" sz="quarter" idx="12"/>
          </p:nvPr>
        </p:nvSpPr>
        <p:spPr>
          <a:ln/>
        </p:spPr>
        <p:txBody>
          <a:bodyPr/>
          <a:lstStyle>
            <a:lvl1pPr>
              <a:defRPr/>
            </a:lvl1pPr>
          </a:lstStyle>
          <a:p>
            <a:fld id="{7738A752-EEDA-43BC-ABAA-80575491B572}" type="slidenum">
              <a:rPr lang="en-US" altLang="en-US"/>
              <a:pPr/>
              <a:t>‹#›</a:t>
            </a:fld>
            <a:endParaRPr lang="en-US" altLang="en-US"/>
          </a:p>
        </p:txBody>
      </p:sp>
    </p:spTree>
    <p:extLst>
      <p:ext uri="{BB962C8B-B14F-4D97-AF65-F5344CB8AC3E}">
        <p14:creationId xmlns:p14="http://schemas.microsoft.com/office/powerpoint/2010/main" val="1201554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5E0A0C-FFF2-4105-9F07-796FCC3D8DE3}" type="datetime1">
              <a:rPr lang="en-US" smtClean="0"/>
              <a:t>1/31/2021</a:t>
            </a:fld>
            <a:endParaRPr lang="en-US"/>
          </a:p>
        </p:txBody>
      </p:sp>
      <p:sp>
        <p:nvSpPr>
          <p:cNvPr id="5" name="Footer Placeholder 4"/>
          <p:cNvSpPr>
            <a:spLocks noGrp="1"/>
          </p:cNvSpPr>
          <p:nvPr>
            <p:ph type="ftr" sz="quarter" idx="11"/>
          </p:nvPr>
        </p:nvSpPr>
        <p:spPr>
          <a:xfrm>
            <a:off x="2416500" y="329307"/>
            <a:ext cx="4973915" cy="309201"/>
          </a:xfrm>
        </p:spPr>
        <p:txBody>
          <a:bodyPr/>
          <a:lstStyle/>
          <a:p>
            <a:r>
              <a:rPr lang="en-US"/>
              <a:t>Add a footer</a:t>
            </a:r>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401CF334-2D5C-4859-84A6-CA7E6E43FAEB}"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1607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4F2F0-E062-4E41-9176-AEE9734E64AC}" type="datetime1">
              <a:rPr lang="en-US" smtClean="0"/>
              <a:pPr/>
              <a:t>1/31/2021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9086501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C1B47C-16BC-4A9F-9E6E-9D1F33DC8ABD}" type="datetime1">
              <a:rPr lang="en-US" smtClean="0"/>
              <a:t>1/31/2021</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89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54F2F0-E062-4E41-9176-AEE9734E64AC}" type="datetime1">
              <a:rPr lang="en-US" smtClean="0"/>
              <a:pPr/>
              <a:t>1/31/2021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3417281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54F2F0-E062-4E41-9176-AEE9734E64AC}" type="datetime1">
              <a:rPr lang="en-US" smtClean="0"/>
              <a:pPr/>
              <a:t>1/31/2021</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1172966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52348D-B72F-4FC3-A127-851C5E7B3A9E}" type="datetime1">
              <a:rPr lang="en-US" smtClean="0"/>
              <a:t>1/31/2021</a:t>
            </a:fld>
            <a:endParaRPr lang="en-US"/>
          </a:p>
        </p:txBody>
      </p:sp>
      <p:sp>
        <p:nvSpPr>
          <p:cNvPr id="4" name="Footer Placeholder 3"/>
          <p:cNvSpPr>
            <a:spLocks noGrp="1"/>
          </p:cNvSpPr>
          <p:nvPr>
            <p:ph type="ftr" sz="quarter" idx="11"/>
          </p:nvPr>
        </p:nvSpPr>
        <p:spPr/>
        <p:txBody>
          <a:bodyPr/>
          <a:lstStyle/>
          <a:p>
            <a:r>
              <a:rPr lang="en-US"/>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5964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66EB1B-704A-4D5E-8D5F-456104532486}" type="datetime1">
              <a:rPr lang="en-US" smtClean="0"/>
              <a:t>1/31/2021</a:t>
            </a:fld>
            <a:endParaRPr lang="en-US"/>
          </a:p>
        </p:txBody>
      </p:sp>
      <p:sp>
        <p:nvSpPr>
          <p:cNvPr id="3" name="Footer Placeholder 2"/>
          <p:cNvSpPr>
            <a:spLocks noGrp="1"/>
          </p:cNvSpPr>
          <p:nvPr>
            <p:ph type="ftr" sz="quarter" idx="11"/>
          </p:nvPr>
        </p:nvSpPr>
        <p:spPr/>
        <p:txBody>
          <a:bodyPr/>
          <a:lstStyle/>
          <a:p>
            <a:r>
              <a:rPr lang="en-US"/>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8112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solidFill>
                  <a:schemeClr val="tx2">
                    <a:lumMod val="50000"/>
                  </a:schemeClr>
                </a:solidFill>
                <a:effectLst/>
              </a:defRPr>
            </a:lvl1pPr>
          </a:lstStyle>
          <a:p>
            <a:r>
              <a:rPr lang="en-US"/>
              <a:t>Click to edit Master title style</a:t>
            </a:r>
            <a:endParaRPr lang="en-US" dirty="0"/>
          </a:p>
        </p:txBody>
      </p:sp>
      <p:sp>
        <p:nvSpPr>
          <p:cNvPr id="8" name="Content Placeholder 7"/>
          <p:cNvSpPr>
            <a:spLocks noGrp="1"/>
          </p:cNvSpPr>
          <p:nvPr>
            <p:ph sz="quarter" idx="13" hasCustomPrompt="1"/>
          </p:nvPr>
        </p:nvSpPr>
        <p:spPr>
          <a:xfrm>
            <a:off x="812800" y="1600200"/>
            <a:ext cx="10566400" cy="4114800"/>
          </a:xfrm>
        </p:spPr>
        <p:txBody>
          <a:bodyPr/>
          <a:lstStyle>
            <a:lvl1pPr>
              <a:buClr>
                <a:schemeClr val="tx2">
                  <a:lumMod val="50000"/>
                </a:schemeClr>
              </a:buClr>
              <a:defRPr>
                <a:solidFill>
                  <a:schemeClr val="tx2">
                    <a:lumMod val="50000"/>
                  </a:schemeClr>
                </a:solidFill>
              </a:defRPr>
            </a:lvl1pPr>
            <a:lvl2pPr>
              <a:buClr>
                <a:schemeClr val="tx2">
                  <a:lumMod val="50000"/>
                </a:schemeClr>
              </a:buClr>
              <a:defRPr>
                <a:solidFill>
                  <a:schemeClr val="tx2">
                    <a:lumMod val="50000"/>
                  </a:schemeClr>
                </a:solidFill>
              </a:defRPr>
            </a:lvl2pPr>
            <a:lvl3pPr>
              <a:buClr>
                <a:schemeClr val="tx2">
                  <a:lumMod val="50000"/>
                </a:schemeClr>
              </a:buClr>
              <a:defRPr>
                <a:solidFill>
                  <a:schemeClr val="tx2">
                    <a:lumMod val="50000"/>
                  </a:schemeClr>
                </a:solidFill>
              </a:defRPr>
            </a:lvl3pPr>
            <a:lvl4pPr>
              <a:buClr>
                <a:schemeClr val="tx2">
                  <a:lumMod val="50000"/>
                </a:schemeClr>
              </a:buClr>
              <a:defRPr>
                <a:solidFill>
                  <a:schemeClr val="tx2">
                    <a:lumMod val="50000"/>
                  </a:schemeClr>
                </a:solidFill>
              </a:defRPr>
            </a:lvl4pPr>
            <a:lvl5pPr>
              <a:buClr>
                <a:schemeClr val="tx2">
                  <a:lumMod val="50000"/>
                </a:schemeClr>
              </a:buClr>
              <a:defRPr>
                <a:solidFill>
                  <a:schemeClr val="tx2">
                    <a:lumMod val="50000"/>
                  </a:schemeClr>
                </a:solidFill>
              </a:defRPr>
            </a:lvl5pPr>
            <a:lvl6pPr>
              <a:buClr>
                <a:schemeClr val="tx2">
                  <a:lumMod val="50000"/>
                </a:schemeClr>
              </a:buClr>
              <a:defRPr>
                <a:solidFill>
                  <a:schemeClr val="tx2">
                    <a:lumMod val="50000"/>
                  </a:schemeClr>
                </a:solidFill>
              </a:defRPr>
            </a:lvl6pPr>
            <a:lvl7pPr>
              <a:buClr>
                <a:schemeClr val="tx2">
                  <a:lumMod val="50000"/>
                </a:schemeClr>
              </a:buClr>
              <a:defRPr>
                <a:solidFill>
                  <a:schemeClr val="tx2">
                    <a:lumMod val="50000"/>
                  </a:schemeClr>
                </a:solidFill>
              </a:defRPr>
            </a:lvl7pPr>
            <a:lvl8pPr>
              <a:buClr>
                <a:schemeClr val="tx2">
                  <a:lumMod val="50000"/>
                </a:schemeClr>
              </a:buClr>
              <a:defRPr>
                <a:solidFill>
                  <a:schemeClr val="tx2">
                    <a:lumMod val="50000"/>
                  </a:schemeClr>
                </a:solidFill>
              </a:defRPr>
            </a:lvl8pPr>
            <a:lvl9pPr>
              <a:buClr>
                <a:schemeClr val="tx2">
                  <a:lumMod val="50000"/>
                </a:schemeClr>
              </a:buClr>
              <a:defRPr>
                <a:solidFill>
                  <a:schemeClr val="tx2">
                    <a:lumMod val="50000"/>
                  </a:schemeClr>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73DF2905-D7E2-4171-961B-8EB802C66F9A}" type="datetime1">
              <a:rPr lang="en-US" smtClean="0"/>
              <a:t>1/31/2021</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76659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54F2F0-E062-4E41-9176-AEE9734E64AC}" type="datetime1">
              <a:rPr lang="en-US" smtClean="0"/>
              <a:pPr/>
              <a:t>1/31/2021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7742489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254F2F0-E062-4E41-9176-AEE9734E64AC}" type="datetime1">
              <a:rPr lang="en-US" smtClean="0"/>
              <a:pPr/>
              <a:t>1/31/2021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67944281"/>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5D68D4-D432-4190-8060-492B59F98A87}" type="datetime1">
              <a:rPr lang="en-US" smtClean="0"/>
              <a:t>1/31/2021</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1101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F4EF83-7D73-495D-9915-41737B990DFC}" type="datetime1">
              <a:rPr lang="en-US" smtClean="0"/>
              <a:t>1/31/2021</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5270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CE5E0A0C-FFF2-4105-9F07-796FCC3D8DE3}" type="datetime1">
              <a:rPr lang="en-US" smtClean="0"/>
              <a:t>1/31/2021</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r>
              <a:rPr lang="en-US"/>
              <a:t>Add a footer</a:t>
            </a:r>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401CF334-2D5C-4859-84A6-CA7E6E43FAEB}"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3524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DF2905-D7E2-4171-961B-8EB802C66F9A}" type="datetime1">
              <a:rPr lang="en-US" smtClean="0"/>
              <a:t>1/31/2021</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6256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C1B47C-16BC-4A9F-9E6E-9D1F33DC8ABD}" type="datetime1">
              <a:rPr lang="en-US" smtClean="0"/>
              <a:t>1/31/2021</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67805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073DF2-DD31-447B-89F4-CEF82A94D7A7}" type="datetime1">
              <a:rPr lang="en-US" smtClean="0"/>
              <a:t>1/31/2021</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2626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51BB0C-CFA8-4A1F-9AAE-D6B32E8256E7}" type="datetime1">
              <a:rPr lang="en-US" smtClean="0"/>
              <a:t>1/31/2021</a:t>
            </a:fld>
            <a:endParaRPr lang="en-US"/>
          </a:p>
        </p:txBody>
      </p:sp>
      <p:sp>
        <p:nvSpPr>
          <p:cNvPr id="8" name="Footer Placeholder 7"/>
          <p:cNvSpPr>
            <a:spLocks noGrp="1"/>
          </p:cNvSpPr>
          <p:nvPr>
            <p:ph type="ftr" sz="quarter" idx="11"/>
          </p:nvPr>
        </p:nvSpPr>
        <p:spPr/>
        <p:txBody>
          <a:bodyPr/>
          <a:lstStyle/>
          <a:p>
            <a:r>
              <a:rPr lang="en-US"/>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3618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52348D-B72F-4FC3-A127-851C5E7B3A9E}" type="datetime1">
              <a:rPr lang="en-US" smtClean="0"/>
              <a:t>1/31/2021</a:t>
            </a:fld>
            <a:endParaRPr lang="en-US"/>
          </a:p>
        </p:txBody>
      </p:sp>
      <p:sp>
        <p:nvSpPr>
          <p:cNvPr id="4" name="Footer Placeholder 3"/>
          <p:cNvSpPr>
            <a:spLocks noGrp="1"/>
          </p:cNvSpPr>
          <p:nvPr>
            <p:ph type="ftr" sz="quarter" idx="11"/>
          </p:nvPr>
        </p:nvSpPr>
        <p:spPr/>
        <p:txBody>
          <a:bodyPr/>
          <a:lstStyle/>
          <a:p>
            <a:r>
              <a:rPr lang="en-US"/>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30318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1" y="4962526"/>
            <a:ext cx="10513484" cy="1362075"/>
          </a:xfrm>
        </p:spPr>
        <p:txBody>
          <a:bodyPr anchor="t"/>
          <a:lstStyle>
            <a:lvl1pPr algn="l">
              <a:defRPr sz="4000" b="1" i="0" cap="all" baseline="0"/>
            </a:lvl1pPr>
          </a:lstStyle>
          <a:p>
            <a:r>
              <a:rPr lang="en-US"/>
              <a:t>Click to edit Master title style</a:t>
            </a:r>
            <a:endParaRPr lang="en-US" dirty="0"/>
          </a:p>
        </p:txBody>
      </p:sp>
      <p:sp>
        <p:nvSpPr>
          <p:cNvPr id="3" name="Text Placeholder 2"/>
          <p:cNvSpPr>
            <a:spLocks noGrp="1"/>
          </p:cNvSpPr>
          <p:nvPr>
            <p:ph type="body" idx="1"/>
          </p:nvPr>
        </p:nvSpPr>
        <p:spPr>
          <a:xfrm>
            <a:off x="812801" y="3462339"/>
            <a:ext cx="10513484" cy="1500187"/>
          </a:xfrm>
        </p:spPr>
        <p:txBody>
          <a:bodyPr anchor="b">
            <a:normAutofit/>
          </a:bodyPr>
          <a:lstStyle>
            <a:lvl1pPr marL="0" indent="0">
              <a:buNone/>
              <a:defRPr sz="2800" baseline="0">
                <a:solidFill>
                  <a:schemeClr val="tx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82C1B47C-16BC-4A9F-9E6E-9D1F33DC8ABD}" type="datetime1">
              <a:rPr lang="en-US" smtClean="0"/>
              <a:t>1/31/2021</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28657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66EB1B-704A-4D5E-8D5F-456104532486}" type="datetime1">
              <a:rPr lang="en-US" smtClean="0"/>
              <a:t>1/31/2021</a:t>
            </a:fld>
            <a:endParaRPr lang="en-US"/>
          </a:p>
        </p:txBody>
      </p:sp>
      <p:sp>
        <p:nvSpPr>
          <p:cNvPr id="3" name="Footer Placeholder 2"/>
          <p:cNvSpPr>
            <a:spLocks noGrp="1"/>
          </p:cNvSpPr>
          <p:nvPr>
            <p:ph type="ftr" sz="quarter" idx="11"/>
          </p:nvPr>
        </p:nvSpPr>
        <p:spPr/>
        <p:txBody>
          <a:bodyPr/>
          <a:lstStyle/>
          <a:p>
            <a:r>
              <a:rPr lang="en-US"/>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4349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6AFBEB-CD4D-45C5-9851-D1FF1EB5AB85}" type="datetime1">
              <a:rPr lang="en-US" smtClean="0"/>
              <a:t>1/31/2021</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4300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54F2F0-E062-4E41-9176-AEE9734E64AC}" type="datetime1">
              <a:rPr lang="en-US" smtClean="0"/>
              <a:pPr/>
              <a:t>1/31/2021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28067045"/>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54F2F0-E062-4E41-9176-AEE9734E64AC}" type="datetime1">
              <a:rPr lang="en-US" smtClean="0"/>
              <a:pPr/>
              <a:t>1/31/2021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473613024"/>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54F2F0-E062-4E41-9176-AEE9734E64AC}" type="datetime1">
              <a:rPr lang="en-US" smtClean="0"/>
              <a:pPr/>
              <a:t>1/31/2021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649188685"/>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54F2F0-E062-4E41-9176-AEE9734E64AC}" type="datetime1">
              <a:rPr lang="en-US" smtClean="0"/>
              <a:pPr/>
              <a:t>1/31/2021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48884385"/>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54F2F0-E062-4E41-9176-AEE9734E64AC}" type="datetime1">
              <a:rPr lang="en-US" smtClean="0"/>
              <a:pPr/>
              <a:t>1/31/2021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621455735"/>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254F2F0-E062-4E41-9176-AEE9734E64AC}" type="datetime1">
              <a:rPr lang="en-US" smtClean="0"/>
              <a:pPr/>
              <a:t>1/31/2021</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904505399"/>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254F2F0-E062-4E41-9176-AEE9734E64AC}" type="datetime1">
              <a:rPr lang="en-US" smtClean="0"/>
              <a:pPr/>
              <a:t>1/31/2021</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208932145"/>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4F2F0-E062-4E41-9176-AEE9734E64AC}" type="datetime1">
              <a:rPr lang="en-US" smtClean="0"/>
              <a:pPr/>
              <a:t>1/31/2021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59378544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solidFill>
                  <a:schemeClr val="tx2">
                    <a:lumMod val="50000"/>
                  </a:schemeClr>
                </a:solidFill>
                <a:effectLst/>
              </a:defRPr>
            </a:lvl1pPr>
          </a:lstStyle>
          <a:p>
            <a:r>
              <a:rPr lang="en-US"/>
              <a:t>Click to edit Master title style</a:t>
            </a:r>
            <a:endParaRPr lang="en-US" dirty="0"/>
          </a:p>
        </p:txBody>
      </p:sp>
      <p:sp>
        <p:nvSpPr>
          <p:cNvPr id="11" name="Content Placeholder 10"/>
          <p:cNvSpPr>
            <a:spLocks noGrp="1"/>
          </p:cNvSpPr>
          <p:nvPr>
            <p:ph sz="quarter" idx="13" hasCustomPrompt="1"/>
          </p:nvPr>
        </p:nvSpPr>
        <p:spPr>
          <a:xfrm>
            <a:off x="812800" y="1600200"/>
            <a:ext cx="4978400" cy="41148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buFont typeface="Arial" pitchFamily="34" charset="0"/>
              <a:buChar char="•"/>
              <a:defRPr/>
            </a:lvl6pPr>
            <a:lvl7pPr>
              <a:buClr>
                <a:schemeClr val="tx2">
                  <a:lumMod val="50000"/>
                </a:schemeClr>
              </a:buClr>
              <a:buFont typeface="Arial" pitchFamily="34" charset="0"/>
              <a:buChar char="•"/>
              <a:defRPr/>
            </a:lvl7pPr>
            <a:lvl8pPr>
              <a:buClr>
                <a:schemeClr val="tx2">
                  <a:lumMod val="50000"/>
                </a:schemeClr>
              </a:buClr>
              <a:buFont typeface="Arial" pitchFamily="34" charset="0"/>
              <a:buChar char="•"/>
              <a:defRPr/>
            </a:lvl8pPr>
            <a:lvl9pPr>
              <a:buClr>
                <a:schemeClr val="tx2">
                  <a:lumMod val="50000"/>
                </a:schemeClr>
              </a:buCl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hasCustomPrompt="1"/>
          </p:nvPr>
        </p:nvSpPr>
        <p:spPr>
          <a:xfrm>
            <a:off x="6400800" y="1600200"/>
            <a:ext cx="4978400" cy="41148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defRPr/>
            </a:lvl6pPr>
            <a:lvl7pPr>
              <a:buClr>
                <a:schemeClr val="tx2">
                  <a:lumMod val="50000"/>
                </a:schemeClr>
              </a:buClr>
              <a:defRPr/>
            </a:lvl7pPr>
            <a:lvl8pPr>
              <a:buClr>
                <a:schemeClr val="tx2">
                  <a:lumMod val="50000"/>
                </a:schemeClr>
              </a:buClr>
              <a:defRPr/>
            </a:lvl8pPr>
            <a:lvl9pPr>
              <a:buClr>
                <a:schemeClr val="tx2">
                  <a:lumMod val="50000"/>
                </a:schemeClr>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0C073DF2-DD31-447B-89F4-CEF82A94D7A7}" type="datetime1">
              <a:rPr lang="en-US" smtClean="0"/>
              <a:t>1/31/2021</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771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4F2F0-E062-4E41-9176-AEE9734E64AC}" type="datetime1">
              <a:rPr lang="en-US" smtClean="0"/>
              <a:pPr/>
              <a:t>1/31/2021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155896646"/>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a:extLst>
              <a:ext uri="{FF2B5EF4-FFF2-40B4-BE49-F238E27FC236}">
                <a16:creationId xmlns:a16="http://schemas.microsoft.com/office/drawing/2014/main" id="{15311F0A-5C8C-48BF-A189-D2B5C17B805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0">
            <a:extLst>
              <a:ext uri="{FF2B5EF4-FFF2-40B4-BE49-F238E27FC236}">
                <a16:creationId xmlns:a16="http://schemas.microsoft.com/office/drawing/2014/main" id="{ACAB2289-51E9-4923-9293-B1B7541B5B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0E2239A2-ABBE-4D31-884A-E37D6BED4F49}"/>
              </a:ext>
            </a:extLst>
          </p:cNvPr>
          <p:cNvSpPr>
            <a:spLocks noGrp="1" noChangeArrowheads="1"/>
          </p:cNvSpPr>
          <p:nvPr>
            <p:ph type="sldNum" sz="quarter" idx="12"/>
          </p:nvPr>
        </p:nvSpPr>
        <p:spPr>
          <a:ln/>
        </p:spPr>
        <p:txBody>
          <a:bodyPr/>
          <a:lstStyle>
            <a:lvl1pPr>
              <a:defRPr/>
            </a:lvl1pPr>
          </a:lstStyle>
          <a:p>
            <a:fld id="{7738A752-EEDA-43BC-ABAA-80575491B572}" type="slidenum">
              <a:rPr lang="en-US" altLang="en-US"/>
              <a:pPr/>
              <a:t>‹#›</a:t>
            </a:fld>
            <a:endParaRPr lang="en-US" altLang="en-US"/>
          </a:p>
        </p:txBody>
      </p:sp>
    </p:spTree>
    <p:extLst>
      <p:ext uri="{BB962C8B-B14F-4D97-AF65-F5344CB8AC3E}">
        <p14:creationId xmlns:p14="http://schemas.microsoft.com/office/powerpoint/2010/main" val="13209905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CE5E0A0C-FFF2-4105-9F07-796FCC3D8DE3}" type="datetime1">
              <a:rPr lang="en-US" smtClean="0"/>
              <a:t>1/31/2021</a:t>
            </a:fld>
            <a:endParaRPr lang="en-US"/>
          </a:p>
        </p:txBody>
      </p:sp>
      <p:sp>
        <p:nvSpPr>
          <p:cNvPr id="5" name="Footer Placeholder 4"/>
          <p:cNvSpPr>
            <a:spLocks noGrp="1"/>
          </p:cNvSpPr>
          <p:nvPr>
            <p:ph type="ftr" sz="quarter" idx="11"/>
          </p:nvPr>
        </p:nvSpPr>
        <p:spPr>
          <a:xfrm>
            <a:off x="3962399" y="5870575"/>
            <a:ext cx="4893958" cy="377825"/>
          </a:xfrm>
        </p:spPr>
        <p:txBody>
          <a:bodyPr/>
          <a:lstStyle/>
          <a:p>
            <a:r>
              <a:rPr lang="en-US"/>
              <a:t>Add a footer</a:t>
            </a:r>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784575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4F2F0-E062-4E41-9176-AEE9734E64AC}" type="datetime1">
              <a:rPr lang="en-US" smtClean="0"/>
              <a:pPr/>
              <a:t>1/31/2021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59378080"/>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C1B47C-16BC-4A9F-9E6E-9D1F33DC8ABD}" type="datetime1">
              <a:rPr lang="en-US" smtClean="0"/>
              <a:t>1/31/2021</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58980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54F2F0-E062-4E41-9176-AEE9734E64AC}" type="datetime1">
              <a:rPr lang="en-US" smtClean="0"/>
              <a:pPr/>
              <a:t>1/31/2021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074278444"/>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54F2F0-E062-4E41-9176-AEE9734E64AC}" type="datetime1">
              <a:rPr lang="en-US" smtClean="0"/>
              <a:pPr/>
              <a:t>1/31/2021</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58761610"/>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52348D-B72F-4FC3-A127-851C5E7B3A9E}" type="datetime1">
              <a:rPr lang="en-US" smtClean="0"/>
              <a:t>1/31/2021</a:t>
            </a:fld>
            <a:endParaRPr lang="en-US"/>
          </a:p>
        </p:txBody>
      </p:sp>
      <p:sp>
        <p:nvSpPr>
          <p:cNvPr id="4" name="Footer Placeholder 3"/>
          <p:cNvSpPr>
            <a:spLocks noGrp="1"/>
          </p:cNvSpPr>
          <p:nvPr>
            <p:ph type="ftr" sz="quarter" idx="11"/>
          </p:nvPr>
        </p:nvSpPr>
        <p:spPr/>
        <p:txBody>
          <a:bodyPr/>
          <a:lstStyle/>
          <a:p>
            <a:r>
              <a:rPr lang="en-US"/>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8876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D666EB1B-704A-4D5E-8D5F-456104532486}" type="datetime1">
              <a:rPr lang="en-US" smtClean="0"/>
              <a:t>1/31/2021</a:t>
            </a:fld>
            <a:endParaRPr lang="en-US"/>
          </a:p>
        </p:txBody>
      </p:sp>
      <p:sp>
        <p:nvSpPr>
          <p:cNvPr id="3" name="Footer Placeholder 2"/>
          <p:cNvSpPr>
            <a:spLocks noGrp="1"/>
          </p:cNvSpPr>
          <p:nvPr>
            <p:ph type="ftr" sz="quarter" idx="11"/>
          </p:nvPr>
        </p:nvSpPr>
        <p:spPr/>
        <p:txBody>
          <a:bodyPr/>
          <a:lstStyle/>
          <a:p>
            <a:r>
              <a:rPr lang="en-US"/>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63164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4F2F0-E062-4E41-9176-AEE9734E64AC}" type="datetime1">
              <a:rPr lang="en-US" smtClean="0"/>
              <a:pPr/>
              <a:t>1/31/2021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20317899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800" y="1600200"/>
            <a:ext cx="4978400" cy="574675"/>
          </a:xfrm>
        </p:spPr>
        <p:txBody>
          <a:bodyPr anchor="b">
            <a:noAutofit/>
          </a:bodyPr>
          <a:lstStyle>
            <a:lvl1pPr marL="0" indent="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812800" y="2209800"/>
            <a:ext cx="4978400" cy="3505200"/>
          </a:xfrm>
        </p:spPr>
        <p:txBody>
          <a:bodyPr/>
          <a:lstStyle>
            <a:lvl1pPr>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1600200"/>
            <a:ext cx="4978400" cy="574675"/>
          </a:xfrm>
        </p:spPr>
        <p:txBody>
          <a:bodyPr anchor="b">
            <a:noAutofit/>
          </a:bodyPr>
          <a:lstStyle>
            <a:lvl1pPr marL="0" indent="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12"/>
          <p:cNvSpPr>
            <a:spLocks noGrp="1"/>
          </p:cNvSpPr>
          <p:nvPr>
            <p:ph sz="quarter" idx="14"/>
          </p:nvPr>
        </p:nvSpPr>
        <p:spPr>
          <a:xfrm>
            <a:off x="6400800" y="2209800"/>
            <a:ext cx="4978400" cy="3505200"/>
          </a:xfrm>
        </p:spPr>
        <p:txBody>
          <a:bodyPr/>
          <a:lstStyle>
            <a:lvl1pPr>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Add a footer</a:t>
            </a:r>
          </a:p>
        </p:txBody>
      </p:sp>
      <p:sp>
        <p:nvSpPr>
          <p:cNvPr id="7" name="Date Placeholder 6"/>
          <p:cNvSpPr>
            <a:spLocks noGrp="1"/>
          </p:cNvSpPr>
          <p:nvPr>
            <p:ph type="dt" sz="half" idx="10"/>
          </p:nvPr>
        </p:nvSpPr>
        <p:spPr/>
        <p:txBody>
          <a:bodyPr/>
          <a:lstStyle/>
          <a:p>
            <a:fld id="{1551BB0C-CFA8-4A1F-9AAE-D6B32E8256E7}" type="datetime1">
              <a:rPr lang="en-US" smtClean="0"/>
              <a:t>1/31/2021</a:t>
            </a:fld>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55974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4F2F0-E062-4E41-9176-AEE9734E64AC}" type="datetime1">
              <a:rPr lang="en-US" smtClean="0"/>
              <a:pPr/>
              <a:t>1/31/2021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948726884"/>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4F2F0-E062-4E41-9176-AEE9734E64AC}" type="datetime1">
              <a:rPr lang="en-US" smtClean="0"/>
              <a:pPr/>
              <a:t>1/31/2021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080298246"/>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4F2F0-E062-4E41-9176-AEE9734E64AC}" type="datetime1">
              <a:rPr lang="en-US" smtClean="0"/>
              <a:pPr/>
              <a:t>1/31/2021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464888759"/>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4F2F0-E062-4E41-9176-AEE9734E64AC}" type="datetime1">
              <a:rPr lang="en-US" smtClean="0"/>
              <a:pPr/>
              <a:t>1/31/2021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679844464"/>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4F2F0-E062-4E41-9176-AEE9734E64AC}" type="datetime1">
              <a:rPr lang="en-US" smtClean="0"/>
              <a:pPr/>
              <a:t>1/31/2021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526623030"/>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4F2F0-E062-4E41-9176-AEE9734E64AC}" type="datetime1">
              <a:rPr lang="en-US" smtClean="0"/>
              <a:pPr/>
              <a:t>1/31/2021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508509593"/>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4F2F0-E062-4E41-9176-AEE9734E64AC}" type="datetime1">
              <a:rPr lang="en-US" smtClean="0"/>
              <a:pPr/>
              <a:t>1/31/2021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594857404"/>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5D68D4-D432-4190-8060-492B59F98A87}" type="datetime1">
              <a:rPr lang="en-US" smtClean="0"/>
              <a:t>1/31/2021</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287301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F4EF83-7D73-495D-9915-41737B990DFC}" type="datetime1">
              <a:rPr lang="en-US" smtClean="0"/>
              <a:t>1/31/2021</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99063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5E0A0C-FFF2-4105-9F07-796FCC3D8DE3}" type="datetime1">
              <a:rPr lang="en-US" smtClean="0"/>
              <a:t>1/31/2021</a:t>
            </a:fld>
            <a:endParaRPr lang="en-US"/>
          </a:p>
        </p:txBody>
      </p:sp>
      <p:sp>
        <p:nvSpPr>
          <p:cNvPr id="5" name="Footer Placeholder 4"/>
          <p:cNvSpPr>
            <a:spLocks noGrp="1"/>
          </p:cNvSpPr>
          <p:nvPr>
            <p:ph type="ftr" sz="quarter" idx="11"/>
          </p:nvPr>
        </p:nvSpPr>
        <p:spPr>
          <a:xfrm>
            <a:off x="5332412" y="5883275"/>
            <a:ext cx="4324044" cy="365125"/>
          </a:xfrm>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57801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Add a footer</a:t>
            </a:r>
          </a:p>
        </p:txBody>
      </p:sp>
      <p:sp>
        <p:nvSpPr>
          <p:cNvPr id="3" name="Date Placeholder 2"/>
          <p:cNvSpPr>
            <a:spLocks noGrp="1"/>
          </p:cNvSpPr>
          <p:nvPr>
            <p:ph type="dt" sz="half" idx="10"/>
          </p:nvPr>
        </p:nvSpPr>
        <p:spPr/>
        <p:txBody>
          <a:bodyPr/>
          <a:lstStyle/>
          <a:p>
            <a:fld id="{2752348D-B72F-4FC3-A127-851C5E7B3A9E}" type="datetime1">
              <a:rPr lang="en-US" smtClean="0"/>
              <a:t>1/31/2021</a:t>
            </a:fld>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6630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4F2F0-E062-4E41-9176-AEE9734E64AC}" type="datetime1">
              <a:rPr lang="en-US" smtClean="0"/>
              <a:pPr/>
              <a:t>1/31/2021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054020883"/>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C1B47C-16BC-4A9F-9E6E-9D1F33DC8ABD}" type="datetime1">
              <a:rPr lang="en-US" smtClean="0"/>
              <a:t>1/31/2021</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429492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54F2F0-E062-4E41-9176-AEE9734E64AC}" type="datetime1">
              <a:rPr lang="en-US" smtClean="0"/>
              <a:pPr/>
              <a:t>1/31/2021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851499974"/>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54F2F0-E062-4E41-9176-AEE9734E64AC}" type="datetime1">
              <a:rPr lang="en-US" smtClean="0"/>
              <a:pPr/>
              <a:t>1/31/2021</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91521567"/>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52348D-B72F-4FC3-A127-851C5E7B3A9E}" type="datetime1">
              <a:rPr lang="en-US" smtClean="0"/>
              <a:t>1/31/2021</a:t>
            </a:fld>
            <a:endParaRPr lang="en-US"/>
          </a:p>
        </p:txBody>
      </p:sp>
      <p:sp>
        <p:nvSpPr>
          <p:cNvPr id="4" name="Footer Placeholder 3"/>
          <p:cNvSpPr>
            <a:spLocks noGrp="1"/>
          </p:cNvSpPr>
          <p:nvPr>
            <p:ph type="ftr" sz="quarter" idx="11"/>
          </p:nvPr>
        </p:nvSpPr>
        <p:spPr/>
        <p:txBody>
          <a:bodyPr/>
          <a:lstStyle/>
          <a:p>
            <a:r>
              <a:rPr lang="en-US"/>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17802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66EB1B-704A-4D5E-8D5F-456104532486}" type="datetime1">
              <a:rPr lang="en-US" smtClean="0"/>
              <a:t>1/31/2021</a:t>
            </a:fld>
            <a:endParaRPr lang="en-US"/>
          </a:p>
        </p:txBody>
      </p:sp>
      <p:sp>
        <p:nvSpPr>
          <p:cNvPr id="3" name="Footer Placeholder 2"/>
          <p:cNvSpPr>
            <a:spLocks noGrp="1"/>
          </p:cNvSpPr>
          <p:nvPr>
            <p:ph type="ftr" sz="quarter" idx="11"/>
          </p:nvPr>
        </p:nvSpPr>
        <p:spPr/>
        <p:txBody>
          <a:bodyPr/>
          <a:lstStyle/>
          <a:p>
            <a:r>
              <a:rPr lang="en-US"/>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34422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4F2F0-E062-4E41-9176-AEE9734E64AC}" type="datetime1">
              <a:rPr lang="en-US" smtClean="0"/>
              <a:pPr/>
              <a:t>1/31/2021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272864222"/>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4F2F0-E062-4E41-9176-AEE9734E64AC}" type="datetime1">
              <a:rPr lang="en-US" smtClean="0"/>
              <a:pPr/>
              <a:t>1/31/2021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4224267428"/>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4F2F0-E062-4E41-9176-AEE9734E64AC}" type="datetime1">
              <a:rPr lang="en-US" smtClean="0"/>
              <a:pPr/>
              <a:t>1/31/2021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443952068"/>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4F2F0-E062-4E41-9176-AEE9734E64AC}" type="datetime1">
              <a:rPr lang="en-US" smtClean="0"/>
              <a:pPr/>
              <a:t>1/31/2021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82466924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Add a footer</a:t>
            </a:r>
          </a:p>
        </p:txBody>
      </p:sp>
      <p:sp>
        <p:nvSpPr>
          <p:cNvPr id="2" name="Date Placeholder 1"/>
          <p:cNvSpPr>
            <a:spLocks noGrp="1"/>
          </p:cNvSpPr>
          <p:nvPr>
            <p:ph type="dt" sz="half" idx="10"/>
          </p:nvPr>
        </p:nvSpPr>
        <p:spPr/>
        <p:txBody>
          <a:bodyPr/>
          <a:lstStyle/>
          <a:p>
            <a:fld id="{D666EB1B-704A-4D5E-8D5F-456104532486}" type="datetime1">
              <a:rPr lang="en-US" smtClean="0"/>
              <a:t>1/31/2021</a:t>
            </a:fld>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8043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4F2F0-E062-4E41-9176-AEE9734E64AC}" type="datetime1">
              <a:rPr lang="en-US" smtClean="0"/>
              <a:pPr/>
              <a:t>1/31/2021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566500638"/>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4F2F0-E062-4E41-9176-AEE9734E64AC}" type="datetime1">
              <a:rPr lang="en-US" smtClean="0"/>
              <a:pPr/>
              <a:t>1/31/2021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746821040"/>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4F2F0-E062-4E41-9176-AEE9734E64AC}" type="datetime1">
              <a:rPr lang="en-US" smtClean="0"/>
              <a:pPr/>
              <a:t>1/31/2021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007638376"/>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4F2F0-E062-4E41-9176-AEE9734E64AC}" type="datetime1">
              <a:rPr lang="en-US" smtClean="0"/>
              <a:pPr/>
              <a:t>1/31/2021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715261377"/>
      </p:ext>
    </p:extLst>
  </p:cSld>
  <p:clrMapOvr>
    <a:masterClrMapping/>
  </p:clrMapOvr>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5D68D4-D432-4190-8060-492B59F98A87}" type="datetime1">
              <a:rPr lang="en-US" smtClean="0"/>
              <a:t>1/31/2021</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8943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F4EF83-7D73-495D-9915-41737B990DFC}" type="datetime1">
              <a:rPr lang="en-US" smtClean="0"/>
              <a:t>1/31/2021</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63967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6864" y="1447800"/>
            <a:ext cx="3962400" cy="1097280"/>
          </a:xfrm>
        </p:spPr>
        <p:txBody>
          <a:bodyPr anchor="b"/>
          <a:lstStyle>
            <a:lvl1pPr algn="l">
              <a:defRPr sz="2600" b="1" i="0" cap="none" baseline="0">
                <a:solidFill>
                  <a:schemeClr val="tx2">
                    <a:lumMod val="50000"/>
                  </a:schemeClr>
                </a:solidFill>
              </a:defRPr>
            </a:lvl1pPr>
          </a:lstStyle>
          <a:p>
            <a:r>
              <a:rPr lang="en-US"/>
              <a:t>Click to edit Master title style</a:t>
            </a:r>
            <a:endParaRPr lang="en-US" dirty="0"/>
          </a:p>
        </p:txBody>
      </p:sp>
      <p:sp>
        <p:nvSpPr>
          <p:cNvPr id="9" name="Content Placeholder 8"/>
          <p:cNvSpPr>
            <a:spLocks noGrp="1"/>
          </p:cNvSpPr>
          <p:nvPr>
            <p:ph sz="quarter" idx="13"/>
          </p:nvPr>
        </p:nvSpPr>
        <p:spPr>
          <a:xfrm>
            <a:off x="5283200" y="1447800"/>
            <a:ext cx="6197600" cy="42672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6864" y="2547892"/>
            <a:ext cx="3962400" cy="3167109"/>
          </a:xfrm>
        </p:spPr>
        <p:txBody>
          <a:bodyPr tIns="9144">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D96AFBEB-CD4D-45C5-9851-D1FF1EB5AB85}" type="datetime1">
              <a:rPr lang="en-US" smtClean="0"/>
              <a:t>1/31/2021</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77180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1447800"/>
            <a:ext cx="3962400" cy="1097280"/>
          </a:xfrm>
        </p:spPr>
        <p:txBody>
          <a:bodyPr anchor="b"/>
          <a:lstStyle>
            <a:lvl1pPr algn="l">
              <a:defRPr sz="2600" b="1" i="0" cap="none" baseline="0">
                <a:solidFill>
                  <a:schemeClr val="tx2">
                    <a:lumMod val="50000"/>
                  </a:schemeClr>
                </a:solidFill>
              </a:defRPr>
            </a:lvl1pPr>
          </a:lstStyle>
          <a:p>
            <a:r>
              <a:rPr lang="en-US"/>
              <a:t>Click to edit Master title style</a:t>
            </a:r>
            <a:endParaRPr lang="en-US" dirty="0"/>
          </a:p>
        </p:txBody>
      </p:sp>
      <p:sp>
        <p:nvSpPr>
          <p:cNvPr id="10" name="Picture Placeholder 9" descr="An empty placeholder to add an image. Click on the placeholder and select the image that you wish to add"/>
          <p:cNvSpPr>
            <a:spLocks noGrp="1"/>
          </p:cNvSpPr>
          <p:nvPr>
            <p:ph type="pic" sz="quarter" idx="13"/>
          </p:nvPr>
        </p:nvSpPr>
        <p:spPr>
          <a:xfrm>
            <a:off x="6301232" y="1539240"/>
            <a:ext cx="4431538" cy="3272790"/>
          </a:xfrm>
        </p:spPr>
        <p:txBody>
          <a:bodyPr/>
          <a:lstStyle>
            <a:lvl1pPr marL="0" indent="0">
              <a:buNone/>
              <a:defRPr/>
            </a:lvl1pPr>
          </a:lstStyle>
          <a:p>
            <a:r>
              <a:rPr lang="en-US"/>
              <a:t>Click icon to add picture</a:t>
            </a:r>
            <a:endParaRPr lang="en-US" dirty="0"/>
          </a:p>
        </p:txBody>
      </p:sp>
      <p:sp>
        <p:nvSpPr>
          <p:cNvPr id="4" name="Text Placeholder 3"/>
          <p:cNvSpPr>
            <a:spLocks noGrp="1"/>
          </p:cNvSpPr>
          <p:nvPr>
            <p:ph type="body" sz="half" idx="2"/>
          </p:nvPr>
        </p:nvSpPr>
        <p:spPr>
          <a:xfrm>
            <a:off x="812800" y="2547891"/>
            <a:ext cx="3962400" cy="2405109"/>
          </a:xfrm>
        </p:spPr>
        <p:txBody>
          <a:bodyPr tIns="9144">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B285B7EB-0ACD-4247-AA3F-1B0B49109B84}" type="datetime1">
              <a:rPr lang="en-US" smtClean="0"/>
              <a:t>1/31/2021</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283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image" Target="../media/image6.jp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theme" Target="../theme/theme5.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4" cstate="email">
            <a:duotone>
              <a:schemeClr val="accent1">
                <a:shade val="45000"/>
                <a:satMod val="135000"/>
              </a:schemeClr>
              <a:prstClr val="white"/>
            </a:duotone>
            <a:extLst>
              <a:ext uri="{BEBA8EAE-BF5A-486C-A8C5-ECC9F3942E4B}">
                <a14:imgProps xmlns:a14="http://schemas.microsoft.com/office/drawing/2010/main">
                  <a14:imgLayer r:embed="rId15">
                    <a14:imgEffect>
                      <a14:sharpenSoften amount="-50000"/>
                    </a14:imgEffect>
                    <a14:imgEffect>
                      <a14:saturation sat="66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
        <p:nvSpPr>
          <p:cNvPr id="2" name="Title Placeholder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100" cap="all" spc="60" baseline="0">
                <a:solidFill>
                  <a:schemeClr val="tx2">
                    <a:lumMod val="50000"/>
                  </a:schemeClr>
                </a:solidFill>
              </a:defRPr>
            </a:lvl1pPr>
          </a:lstStyle>
          <a:p>
            <a:r>
              <a:rPr lang="en-US" dirty="0"/>
              <a:t>Add a footer</a:t>
            </a:r>
          </a:p>
        </p:txBody>
      </p:sp>
      <p:sp>
        <p:nvSpPr>
          <p:cNvPr id="4" name="Date Placeholder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100" strike="noStrike" spc="60" baseline="0">
                <a:solidFill>
                  <a:schemeClr val="tx2">
                    <a:lumMod val="50000"/>
                  </a:schemeClr>
                </a:solidFill>
              </a:defRPr>
            </a:lvl1pPr>
          </a:lstStyle>
          <a:p>
            <a:fld id="{8254F2F0-E062-4E41-9176-AEE9734E64AC}" type="datetime1">
              <a:rPr lang="en-US" smtClean="0"/>
              <a:pPr/>
              <a:t>1/31/2021</a:t>
            </a:fld>
            <a:endParaRPr lang="en-US" dirty="0"/>
          </a:p>
        </p:txBody>
      </p:sp>
      <p:sp>
        <p:nvSpPr>
          <p:cNvPr id="6" name="Slide Number Placeholder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300" baseline="0">
                <a:solidFill>
                  <a:schemeClr val="tx2">
                    <a:lumMod val="50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42016977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3600" b="1" kern="1200" cap="all" spc="50" baseline="0">
          <a:solidFill>
            <a:schemeClr val="tx2">
              <a:lumMod val="50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254F2F0-E062-4E41-9176-AEE9734E64AC}" type="datetime1">
              <a:rPr lang="en-US" smtClean="0"/>
              <a:pPr/>
              <a:t>1/31/2021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01CF334-2D5C-4859-84A6-CA7E6E43FAEB}" type="slidenum">
              <a:rPr lang="en-US" smtClean="0"/>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926916"/>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8254F2F0-E062-4E41-9176-AEE9734E64AC}" type="datetime1">
              <a:rPr lang="en-US" smtClean="0"/>
              <a:pPr/>
              <a:t>1/31/2021</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426052686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254F2F0-E062-4E41-9176-AEE9734E64AC}" type="datetime1">
              <a:rPr lang="en-US" smtClean="0"/>
              <a:pPr/>
              <a:t>1/31/2021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Add a footer</a:t>
            </a:r>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4101045566"/>
      </p:ext>
    </p:extLst>
  </p:cSld>
  <p:clrMap bg1="dk1" tx1="lt1" bg2="dk2"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254F2F0-E062-4E41-9176-AEE9734E64AC}" type="datetime1">
              <a:rPr lang="en-US" smtClean="0"/>
              <a:pPr/>
              <a:t>1/31/2021</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Add a footer</a:t>
            </a:r>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2949325786"/>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General Topics</a:t>
            </a:r>
          </a:p>
        </p:txBody>
      </p:sp>
      <p:sp>
        <p:nvSpPr>
          <p:cNvPr id="3" name="Subtitle 2"/>
          <p:cNvSpPr>
            <a:spLocks noGrp="1"/>
          </p:cNvSpPr>
          <p:nvPr>
            <p:ph type="subTitle" idx="1"/>
          </p:nvPr>
        </p:nvSpPr>
        <p:spPr/>
        <p:txBody>
          <a:bodyPr/>
          <a:lstStyle/>
          <a:p>
            <a:r>
              <a:rPr lang="en-US" dirty="0"/>
              <a:t>Mandatories 2021</a:t>
            </a:r>
          </a:p>
        </p:txBody>
      </p:sp>
    </p:spTree>
    <p:extLst>
      <p:ext uri="{BB962C8B-B14F-4D97-AF65-F5344CB8AC3E}">
        <p14:creationId xmlns:p14="http://schemas.microsoft.com/office/powerpoint/2010/main" val="386644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a:extLst>
              <a:ext uri="{FF2B5EF4-FFF2-40B4-BE49-F238E27FC236}">
                <a16:creationId xmlns:a16="http://schemas.microsoft.com/office/drawing/2014/main" id="{DCE9C95F-40C5-4F93-B3CC-95D5B2C43BBD}"/>
              </a:ext>
            </a:extLst>
          </p:cNvPr>
          <p:cNvSpPr>
            <a:spLocks noGrp="1" noChangeArrowheads="1"/>
          </p:cNvSpPr>
          <p:nvPr>
            <p:ph idx="1"/>
          </p:nvPr>
        </p:nvSpPr>
        <p:spPr>
          <a:xfrm>
            <a:off x="2116110" y="1843791"/>
            <a:ext cx="8229600" cy="4092314"/>
          </a:xfrm>
        </p:spPr>
        <p:txBody>
          <a:bodyPr>
            <a:normAutofit fontScale="92500" lnSpcReduction="10000"/>
          </a:bodyPr>
          <a:lstStyle/>
          <a:p>
            <a:pPr eaLnBrk="1" hangingPunct="1">
              <a:lnSpc>
                <a:spcPct val="90000"/>
              </a:lnSpc>
              <a:defRPr/>
            </a:pPr>
            <a:endParaRPr lang="en-US" sz="2400" dirty="0"/>
          </a:p>
          <a:p>
            <a:pPr eaLnBrk="1" hangingPunct="1">
              <a:lnSpc>
                <a:spcPct val="90000"/>
              </a:lnSpc>
              <a:defRPr/>
            </a:pPr>
            <a:r>
              <a:rPr lang="en-US" sz="2400" dirty="0"/>
              <a:t>Examples of a confined space include but not limited to:</a:t>
            </a:r>
          </a:p>
          <a:p>
            <a:pPr lvl="1">
              <a:lnSpc>
                <a:spcPct val="90000"/>
              </a:lnSpc>
              <a:defRPr/>
            </a:pPr>
            <a:r>
              <a:rPr lang="en-US" dirty="0"/>
              <a:t>Manholes		/	Stacks </a:t>
            </a:r>
          </a:p>
          <a:p>
            <a:pPr lvl="1" eaLnBrk="1" hangingPunct="1">
              <a:lnSpc>
                <a:spcPct val="90000"/>
              </a:lnSpc>
              <a:defRPr/>
            </a:pPr>
            <a:r>
              <a:rPr lang="en-US" dirty="0"/>
              <a:t>Pipes  		/	Storage Tanks</a:t>
            </a:r>
          </a:p>
          <a:p>
            <a:pPr lvl="1" eaLnBrk="1" hangingPunct="1">
              <a:lnSpc>
                <a:spcPct val="90000"/>
              </a:lnSpc>
              <a:defRPr/>
            </a:pPr>
            <a:r>
              <a:rPr lang="en-US" dirty="0"/>
              <a:t>Trailers 		/	Tank cars </a:t>
            </a:r>
          </a:p>
          <a:p>
            <a:pPr lvl="1" eaLnBrk="1" hangingPunct="1">
              <a:lnSpc>
                <a:spcPct val="90000"/>
              </a:lnSpc>
              <a:defRPr/>
            </a:pPr>
            <a:r>
              <a:rPr lang="en-US" dirty="0"/>
              <a:t>Pits 		/	Sumps </a:t>
            </a:r>
          </a:p>
          <a:p>
            <a:pPr lvl="1" eaLnBrk="1" hangingPunct="1">
              <a:lnSpc>
                <a:spcPct val="90000"/>
              </a:lnSpc>
              <a:defRPr/>
            </a:pPr>
            <a:r>
              <a:rPr lang="en-US" dirty="0"/>
              <a:t>Hoppers 		/	Bins </a:t>
            </a:r>
          </a:p>
          <a:p>
            <a:pPr lvl="1" eaLnBrk="1" hangingPunct="1">
              <a:lnSpc>
                <a:spcPct val="90000"/>
              </a:lnSpc>
              <a:defRPr/>
            </a:pPr>
            <a:endParaRPr lang="en-US" dirty="0"/>
          </a:p>
          <a:p>
            <a:pPr marL="457200" lvl="1" indent="0" eaLnBrk="1" hangingPunct="1">
              <a:lnSpc>
                <a:spcPct val="90000"/>
              </a:lnSpc>
              <a:buNone/>
              <a:defRPr/>
            </a:pPr>
            <a:endParaRPr lang="en-US" sz="2400" dirty="0"/>
          </a:p>
          <a:p>
            <a:pPr marL="457200" lvl="1" indent="0" eaLnBrk="1" hangingPunct="1">
              <a:lnSpc>
                <a:spcPct val="90000"/>
              </a:lnSpc>
              <a:buNone/>
              <a:defRPr/>
            </a:pPr>
            <a:endParaRPr lang="en-US" sz="2400" dirty="0"/>
          </a:p>
          <a:p>
            <a:pPr marL="457200" lvl="1" indent="0" eaLnBrk="1" hangingPunct="1">
              <a:lnSpc>
                <a:spcPct val="90000"/>
              </a:lnSpc>
              <a:buNone/>
              <a:defRPr/>
            </a:pPr>
            <a:r>
              <a:rPr lang="en-US" sz="2400" dirty="0"/>
              <a:t>It is the Standish Fire–EMS policy that we will </a:t>
            </a:r>
            <a:r>
              <a:rPr lang="en-US" sz="2400" u="sng" dirty="0"/>
              <a:t>NOT</a:t>
            </a:r>
            <a:r>
              <a:rPr lang="en-US" sz="2400" dirty="0"/>
              <a:t> enter any Confined Spaces however we will support an entry by a trained team. </a:t>
            </a:r>
          </a:p>
          <a:p>
            <a:pPr eaLnBrk="1" hangingPunct="1">
              <a:lnSpc>
                <a:spcPct val="90000"/>
              </a:lnSpc>
              <a:defRPr/>
            </a:pPr>
            <a:endParaRPr lang="en-US" sz="2400" dirty="0"/>
          </a:p>
        </p:txBody>
      </p:sp>
      <p:sp>
        <p:nvSpPr>
          <p:cNvPr id="2" name="TextBox 1">
            <a:extLst>
              <a:ext uri="{FF2B5EF4-FFF2-40B4-BE49-F238E27FC236}">
                <a16:creationId xmlns:a16="http://schemas.microsoft.com/office/drawing/2014/main" id="{07707A5B-CE06-4D5F-9920-4D8DE1E323F6}"/>
              </a:ext>
            </a:extLst>
          </p:cNvPr>
          <p:cNvSpPr txBox="1"/>
          <p:nvPr/>
        </p:nvSpPr>
        <p:spPr>
          <a:xfrm>
            <a:off x="1381593" y="319738"/>
            <a:ext cx="6460761" cy="707886"/>
          </a:xfrm>
          <a:prstGeom prst="rect">
            <a:avLst/>
          </a:prstGeom>
          <a:noFill/>
          <a:ln>
            <a:noFill/>
          </a:ln>
        </p:spPr>
        <p:txBody>
          <a:bodyPr wrap="square" rtlCol="0" anchor="ctr" anchorCtr="1">
            <a:spAutoFit/>
          </a:bodyPr>
          <a:lstStyle/>
          <a:p>
            <a:pPr algn="ctr"/>
            <a:r>
              <a:rPr lang="en-US" sz="4000" dirty="0">
                <a:solidFill>
                  <a:schemeClr val="accent1"/>
                </a:solidFill>
              </a:rPr>
              <a:t>Confined Space Policy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a:extLst>
              <a:ext uri="{FF2B5EF4-FFF2-40B4-BE49-F238E27FC236}">
                <a16:creationId xmlns:a16="http://schemas.microsoft.com/office/drawing/2014/main" id="{559212C0-1971-480F-B01A-554D48722D07}"/>
              </a:ext>
            </a:extLst>
          </p:cNvPr>
          <p:cNvSpPr>
            <a:spLocks noGrp="1" noChangeArrowheads="1"/>
          </p:cNvSpPr>
          <p:nvPr>
            <p:ph type="title"/>
          </p:nvPr>
        </p:nvSpPr>
        <p:spPr/>
        <p:txBody>
          <a:bodyPr/>
          <a:lstStyle/>
          <a:p>
            <a:pPr eaLnBrk="1" hangingPunct="1">
              <a:defRPr/>
            </a:pPr>
            <a:r>
              <a:rPr lang="en-US" u="sng"/>
              <a:t>Hearing Conservation </a:t>
            </a:r>
          </a:p>
        </p:txBody>
      </p:sp>
      <p:sp>
        <p:nvSpPr>
          <p:cNvPr id="47107" name="Rectangle 3">
            <a:extLst>
              <a:ext uri="{FF2B5EF4-FFF2-40B4-BE49-F238E27FC236}">
                <a16:creationId xmlns:a16="http://schemas.microsoft.com/office/drawing/2014/main" id="{80F7BF6C-F0CE-4F96-955B-BA7EA00A7FEE}"/>
              </a:ext>
            </a:extLst>
          </p:cNvPr>
          <p:cNvSpPr>
            <a:spLocks noGrp="1" noChangeArrowheads="1"/>
          </p:cNvSpPr>
          <p:nvPr>
            <p:ph idx="1"/>
          </p:nvPr>
        </p:nvSpPr>
        <p:spPr/>
        <p:txBody>
          <a:bodyPr/>
          <a:lstStyle/>
          <a:p>
            <a:pPr eaLnBrk="1" hangingPunct="1">
              <a:lnSpc>
                <a:spcPct val="90000"/>
              </a:lnSpc>
            </a:pPr>
            <a:r>
              <a:rPr lang="en-US" altLang="en-US" sz="2400"/>
              <a:t>The objective of the Town of Standish Hearing Conservation Program is to minimize occupational hearing loss by providing hearing protection, training, and annual hearing tests to all persons working in areas or with equipment that have noise levels equal to or exceeding an eight-hour time-weighted average (TWA) sound limit of 85 dBA (decibels measured on the A scale of a sound level meter).  A copy of this program will be maintained by all affected departments. A copy of OSHA’s Hearing Conservation Standard, 29 CFR 1910.95, can be obtained from the Director of Public Safety.  A copy of the standard will also be posted in areas with affected employees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5EF6EBB1-1B29-484B-8F02-E4D7DA4FC5F1}"/>
              </a:ext>
            </a:extLst>
          </p:cNvPr>
          <p:cNvSpPr>
            <a:spLocks noGrp="1" noChangeArrowheads="1"/>
          </p:cNvSpPr>
          <p:nvPr>
            <p:ph idx="1"/>
          </p:nvPr>
        </p:nvSpPr>
        <p:spPr>
          <a:xfrm>
            <a:off x="1981200" y="228601"/>
            <a:ext cx="8229600" cy="5897563"/>
          </a:xfrm>
        </p:spPr>
        <p:txBody>
          <a:bodyPr>
            <a:normAutofit lnSpcReduction="10000"/>
          </a:bodyPr>
          <a:lstStyle/>
          <a:p>
            <a:pPr eaLnBrk="1" hangingPunct="1">
              <a:lnSpc>
                <a:spcPct val="80000"/>
              </a:lnSpc>
            </a:pPr>
            <a:r>
              <a:rPr lang="en-US" altLang="en-US" sz="2800" dirty="0"/>
              <a:t>Monitoring </a:t>
            </a:r>
          </a:p>
          <a:p>
            <a:pPr lvl="1" eaLnBrk="1" hangingPunct="1">
              <a:lnSpc>
                <a:spcPct val="80000"/>
              </a:lnSpc>
            </a:pPr>
            <a:r>
              <a:rPr lang="en-US" altLang="en-US" sz="2400" dirty="0"/>
              <a:t>Is available on request and can also be random, </a:t>
            </a:r>
          </a:p>
          <a:p>
            <a:pPr lvl="1" eaLnBrk="1" hangingPunct="1">
              <a:lnSpc>
                <a:spcPct val="80000"/>
              </a:lnSpc>
            </a:pPr>
            <a:r>
              <a:rPr lang="en-US" altLang="en-US" sz="2400" dirty="0"/>
              <a:t>Should take place whenever there is a change in equipment, process or controls that affect the noise levels. </a:t>
            </a:r>
          </a:p>
          <a:p>
            <a:pPr eaLnBrk="1" hangingPunct="1">
              <a:lnSpc>
                <a:spcPct val="80000"/>
              </a:lnSpc>
            </a:pPr>
            <a:r>
              <a:rPr lang="en-US" altLang="en-US" sz="2800" dirty="0"/>
              <a:t>Training</a:t>
            </a:r>
          </a:p>
          <a:p>
            <a:pPr lvl="1" eaLnBrk="1" hangingPunct="1">
              <a:lnSpc>
                <a:spcPct val="80000"/>
              </a:lnSpc>
            </a:pPr>
            <a:r>
              <a:rPr lang="en-US" altLang="en-US" sz="2400" dirty="0"/>
              <a:t>Training is required off all employees annually </a:t>
            </a:r>
          </a:p>
          <a:p>
            <a:pPr eaLnBrk="1" hangingPunct="1">
              <a:lnSpc>
                <a:spcPct val="80000"/>
              </a:lnSpc>
            </a:pPr>
            <a:r>
              <a:rPr lang="en-US" altLang="en-US" sz="2800" dirty="0"/>
              <a:t>Hearing Protection </a:t>
            </a:r>
          </a:p>
          <a:p>
            <a:pPr lvl="1" eaLnBrk="1" hangingPunct="1">
              <a:lnSpc>
                <a:spcPct val="80000"/>
              </a:lnSpc>
            </a:pPr>
            <a:r>
              <a:rPr lang="en-US" altLang="en-US" sz="2400" dirty="0"/>
              <a:t>Managers, supervisors and employees shall properly wear the prescribed hearing protection while working or traveling through any area that is designated as a high noise area. </a:t>
            </a:r>
          </a:p>
          <a:p>
            <a:pPr lvl="1" eaLnBrk="1" hangingPunct="1">
              <a:lnSpc>
                <a:spcPct val="80000"/>
              </a:lnSpc>
            </a:pPr>
            <a:r>
              <a:rPr lang="en-US" altLang="en-US" sz="2400" dirty="0"/>
              <a:t>Hearing protection will be provided at no cost to the employees who perform tasks designated as having a high noise exposure and replaced as necessary </a:t>
            </a:r>
          </a:p>
          <a:p>
            <a:pPr lvl="1" eaLnBrk="1" hangingPunct="1">
              <a:lnSpc>
                <a:spcPct val="80000"/>
              </a:lnSpc>
            </a:pPr>
            <a:r>
              <a:rPr lang="en-US" altLang="en-US" sz="2400" b="1" dirty="0">
                <a:solidFill>
                  <a:srgbClr val="FFFF00"/>
                </a:solidFill>
              </a:rPr>
              <a:t>Employees are required to wear hearing protection when noise levels reach 85dBA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a:extLst>
              <a:ext uri="{FF2B5EF4-FFF2-40B4-BE49-F238E27FC236}">
                <a16:creationId xmlns:a16="http://schemas.microsoft.com/office/drawing/2014/main" id="{C09EFD8B-55EB-4D51-B0E9-321EADCA73FF}"/>
              </a:ext>
            </a:extLst>
          </p:cNvPr>
          <p:cNvSpPr>
            <a:spLocks noGrp="1" noChangeArrowheads="1"/>
          </p:cNvSpPr>
          <p:nvPr>
            <p:ph type="title"/>
          </p:nvPr>
        </p:nvSpPr>
        <p:spPr/>
        <p:txBody>
          <a:bodyPr/>
          <a:lstStyle/>
          <a:p>
            <a:pPr eaLnBrk="1" hangingPunct="1">
              <a:defRPr/>
            </a:pPr>
            <a:r>
              <a:rPr lang="en-US"/>
              <a:t>Employee’s Responsibility </a:t>
            </a:r>
          </a:p>
        </p:txBody>
      </p:sp>
      <p:sp>
        <p:nvSpPr>
          <p:cNvPr id="49155" name="Rectangle 3">
            <a:extLst>
              <a:ext uri="{FF2B5EF4-FFF2-40B4-BE49-F238E27FC236}">
                <a16:creationId xmlns:a16="http://schemas.microsoft.com/office/drawing/2014/main" id="{39A16FDE-DD62-4276-A2C7-2559909F2A5F}"/>
              </a:ext>
            </a:extLst>
          </p:cNvPr>
          <p:cNvSpPr>
            <a:spLocks noGrp="1" noChangeArrowheads="1"/>
          </p:cNvSpPr>
          <p:nvPr>
            <p:ph idx="1"/>
          </p:nvPr>
        </p:nvSpPr>
        <p:spPr/>
        <p:txBody>
          <a:bodyPr/>
          <a:lstStyle/>
          <a:p>
            <a:pPr eaLnBrk="1" hangingPunct="1">
              <a:lnSpc>
                <a:spcPct val="90000"/>
              </a:lnSpc>
            </a:pPr>
            <a:r>
              <a:rPr lang="en-US" altLang="en-US" sz="2800"/>
              <a:t>Wear hearing protection when operating Power Tools</a:t>
            </a:r>
          </a:p>
          <a:p>
            <a:pPr eaLnBrk="1" hangingPunct="1">
              <a:lnSpc>
                <a:spcPct val="90000"/>
              </a:lnSpc>
            </a:pPr>
            <a:r>
              <a:rPr lang="en-US" altLang="en-US" sz="2800"/>
              <a:t>Wear hearing protection that is provided on apparatus when working in and around running apparatus </a:t>
            </a:r>
          </a:p>
          <a:p>
            <a:pPr eaLnBrk="1" hangingPunct="1">
              <a:lnSpc>
                <a:spcPct val="90000"/>
              </a:lnSpc>
            </a:pPr>
            <a:r>
              <a:rPr lang="en-US" altLang="en-US" sz="2800"/>
              <a:t>Notify a supervisor and remove from service any equipment that is damaged, worn and/or out of compliance. </a:t>
            </a:r>
          </a:p>
          <a:p>
            <a:pPr eaLnBrk="1" hangingPunct="1">
              <a:lnSpc>
                <a:spcPct val="90000"/>
              </a:lnSpc>
            </a:pPr>
            <a:r>
              <a:rPr lang="en-US" altLang="en-US" sz="2800"/>
              <a:t>Wear hearing protection when in an environment exceeding 85 decibels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a:extLst>
              <a:ext uri="{FF2B5EF4-FFF2-40B4-BE49-F238E27FC236}">
                <a16:creationId xmlns:a16="http://schemas.microsoft.com/office/drawing/2014/main" id="{DB9F5414-4C4B-44A7-A679-A9B96154BF1D}"/>
              </a:ext>
            </a:extLst>
          </p:cNvPr>
          <p:cNvSpPr>
            <a:spLocks noGrp="1" noChangeArrowheads="1"/>
          </p:cNvSpPr>
          <p:nvPr>
            <p:ph type="title"/>
          </p:nvPr>
        </p:nvSpPr>
        <p:spPr>
          <a:xfrm>
            <a:off x="3060492" y="254832"/>
            <a:ext cx="5483902" cy="622092"/>
          </a:xfrm>
        </p:spPr>
        <p:txBody>
          <a:bodyPr>
            <a:normAutofit fontScale="90000"/>
          </a:bodyPr>
          <a:lstStyle/>
          <a:p>
            <a:pPr algn="ctr" eaLnBrk="1" hangingPunct="1">
              <a:defRPr/>
            </a:pPr>
            <a:r>
              <a:rPr lang="en-US" dirty="0">
                <a:solidFill>
                  <a:srgbClr val="00B0F0"/>
                </a:solidFill>
              </a:rPr>
              <a:t>Lockout/Tag out </a:t>
            </a:r>
          </a:p>
        </p:txBody>
      </p:sp>
      <p:sp>
        <p:nvSpPr>
          <p:cNvPr id="237571" name="Rectangle 3">
            <a:extLst>
              <a:ext uri="{FF2B5EF4-FFF2-40B4-BE49-F238E27FC236}">
                <a16:creationId xmlns:a16="http://schemas.microsoft.com/office/drawing/2014/main" id="{8C8813FF-50F3-4261-8838-ACC9C1077B41}"/>
              </a:ext>
            </a:extLst>
          </p:cNvPr>
          <p:cNvSpPr>
            <a:spLocks noGrp="1" noChangeArrowheads="1"/>
          </p:cNvSpPr>
          <p:nvPr>
            <p:ph idx="1"/>
          </p:nvPr>
        </p:nvSpPr>
        <p:spPr>
          <a:xfrm>
            <a:off x="1981200" y="1143000"/>
            <a:ext cx="8229600" cy="5334000"/>
          </a:xfrm>
        </p:spPr>
        <p:txBody>
          <a:bodyPr>
            <a:normAutofit fontScale="92500" lnSpcReduction="10000"/>
          </a:bodyPr>
          <a:lstStyle/>
          <a:p>
            <a:pPr eaLnBrk="1" hangingPunct="1">
              <a:lnSpc>
                <a:spcPct val="80000"/>
              </a:lnSpc>
              <a:defRPr/>
            </a:pPr>
            <a:r>
              <a:rPr lang="en-US" sz="2400" dirty="0"/>
              <a:t>The Objectives </a:t>
            </a:r>
          </a:p>
          <a:p>
            <a:pPr lvl="1" eaLnBrk="1" hangingPunct="1">
              <a:lnSpc>
                <a:spcPct val="80000"/>
              </a:lnSpc>
              <a:defRPr/>
            </a:pPr>
            <a:r>
              <a:rPr lang="en-US" sz="2200" dirty="0"/>
              <a:t>Is to establish a means of positive control to prevent the accidental starting or activating of machinery or systems during emergency operations or while they are being repaired, cleaned and/or serviced.  </a:t>
            </a:r>
          </a:p>
          <a:p>
            <a:pPr lvl="1" eaLnBrk="1" hangingPunct="1">
              <a:lnSpc>
                <a:spcPct val="80000"/>
              </a:lnSpc>
              <a:defRPr/>
            </a:pPr>
            <a:endParaRPr lang="en-US" sz="2200" dirty="0"/>
          </a:p>
          <a:p>
            <a:pPr lvl="1" eaLnBrk="1" hangingPunct="1">
              <a:lnSpc>
                <a:spcPct val="80000"/>
              </a:lnSpc>
              <a:defRPr/>
            </a:pPr>
            <a:r>
              <a:rPr lang="en-US" sz="2200" dirty="0"/>
              <a:t>Prohibit unauthorized personnel or remote-control systems from starting machinery or equipment.</a:t>
            </a:r>
          </a:p>
          <a:p>
            <a:pPr lvl="1" eaLnBrk="1" hangingPunct="1">
              <a:lnSpc>
                <a:spcPct val="80000"/>
              </a:lnSpc>
              <a:defRPr/>
            </a:pPr>
            <a:endParaRPr lang="en-US" sz="2200" dirty="0"/>
          </a:p>
          <a:p>
            <a:pPr lvl="1" eaLnBrk="1" hangingPunct="1">
              <a:lnSpc>
                <a:spcPct val="80000"/>
              </a:lnSpc>
              <a:defRPr/>
            </a:pPr>
            <a:r>
              <a:rPr lang="en-US" sz="2200" dirty="0"/>
              <a:t>To provide a secondary control system (tagout) when it is impossible to positively lockout the machinery or equipment.</a:t>
            </a:r>
          </a:p>
          <a:p>
            <a:pPr lvl="1" eaLnBrk="1" hangingPunct="1">
              <a:lnSpc>
                <a:spcPct val="80000"/>
              </a:lnSpc>
              <a:defRPr/>
            </a:pPr>
            <a:endParaRPr lang="en-US" sz="2200" dirty="0"/>
          </a:p>
          <a:p>
            <a:pPr lvl="1" eaLnBrk="1" hangingPunct="1">
              <a:lnSpc>
                <a:spcPct val="80000"/>
              </a:lnSpc>
              <a:defRPr/>
            </a:pPr>
            <a:r>
              <a:rPr lang="en-US" sz="2200" dirty="0"/>
              <a:t>Establish responsibility for implementing and controlling lockout/tagout procedures.</a:t>
            </a:r>
          </a:p>
          <a:p>
            <a:pPr lvl="1" eaLnBrk="1" hangingPunct="1">
              <a:lnSpc>
                <a:spcPct val="80000"/>
              </a:lnSpc>
              <a:defRPr/>
            </a:pPr>
            <a:endParaRPr lang="en-US" sz="2200" dirty="0"/>
          </a:p>
          <a:p>
            <a:pPr lvl="1" eaLnBrk="1" hangingPunct="1">
              <a:lnSpc>
                <a:spcPct val="80000"/>
              </a:lnSpc>
              <a:defRPr/>
            </a:pPr>
            <a:r>
              <a:rPr lang="en-US" sz="2200" dirty="0"/>
              <a:t>Ensure that only approved locks, standardized tags and fastening devices provided by the company / department will be utilized in the lockout/tagout procedures.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a:extLst>
              <a:ext uri="{FF2B5EF4-FFF2-40B4-BE49-F238E27FC236}">
                <a16:creationId xmlns:a16="http://schemas.microsoft.com/office/drawing/2014/main" id="{167B6A58-3922-4970-A752-EE6D8E5EDBA3}"/>
              </a:ext>
            </a:extLst>
          </p:cNvPr>
          <p:cNvSpPr>
            <a:spLocks noGrp="1" noChangeArrowheads="1"/>
          </p:cNvSpPr>
          <p:nvPr>
            <p:ph idx="1"/>
          </p:nvPr>
        </p:nvSpPr>
        <p:spPr>
          <a:xfrm>
            <a:off x="1981200" y="228600"/>
            <a:ext cx="8229600" cy="6324600"/>
          </a:xfrm>
        </p:spPr>
        <p:txBody>
          <a:bodyPr>
            <a:normAutofit/>
          </a:bodyPr>
          <a:lstStyle/>
          <a:p>
            <a:pPr eaLnBrk="1" hangingPunct="1">
              <a:defRPr/>
            </a:pPr>
            <a:r>
              <a:rPr lang="en-US" sz="2800"/>
              <a:t>Employees who are required to utilize the lockout/tagout procedure must be knowledgeable of the different energy sources and the proper sequence of shutting off or disconnecting energy means.  The four types of energy sources are:</a:t>
            </a:r>
          </a:p>
          <a:p>
            <a:pPr lvl="1" eaLnBrk="1" hangingPunct="1">
              <a:defRPr/>
            </a:pPr>
            <a:r>
              <a:rPr lang="en-US" sz="2400"/>
              <a:t>1. electrical (most common form);</a:t>
            </a:r>
          </a:p>
          <a:p>
            <a:pPr lvl="1" eaLnBrk="1" hangingPunct="1">
              <a:defRPr/>
            </a:pPr>
            <a:r>
              <a:rPr lang="en-US" sz="2400"/>
              <a:t>2. hydraulic or pneumatic;</a:t>
            </a:r>
          </a:p>
          <a:p>
            <a:pPr lvl="1" eaLnBrk="1" hangingPunct="1">
              <a:defRPr/>
            </a:pPr>
            <a:r>
              <a:rPr lang="en-US" sz="2400"/>
              <a:t>3. fluids and gases; and</a:t>
            </a:r>
          </a:p>
          <a:p>
            <a:pPr lvl="1" eaLnBrk="1" hangingPunct="1">
              <a:defRPr/>
            </a:pPr>
            <a:r>
              <a:rPr lang="en-US" sz="2400"/>
              <a:t>4. mechanical (including gravity).</a:t>
            </a:r>
          </a:p>
          <a:p>
            <a:pPr eaLnBrk="1" hangingPunct="1">
              <a:defRPr/>
            </a:pPr>
            <a:r>
              <a:rPr lang="en-US" sz="2800"/>
              <a:t>More than one energy source may be utilized on some equipment and the proper procedure must be followed in order to identify energy sources and lockout/tagout accordingly.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a:extLst>
              <a:ext uri="{FF2B5EF4-FFF2-40B4-BE49-F238E27FC236}">
                <a16:creationId xmlns:a16="http://schemas.microsoft.com/office/drawing/2014/main" id="{372A90D9-CDA0-4CE7-98C9-2AF979AF0717}"/>
              </a:ext>
            </a:extLst>
          </p:cNvPr>
          <p:cNvSpPr>
            <a:spLocks noGrp="1" noChangeArrowheads="1"/>
          </p:cNvSpPr>
          <p:nvPr>
            <p:ph type="title"/>
          </p:nvPr>
        </p:nvSpPr>
        <p:spPr/>
        <p:txBody>
          <a:bodyPr/>
          <a:lstStyle/>
          <a:p>
            <a:pPr eaLnBrk="1" hangingPunct="1">
              <a:defRPr/>
            </a:pPr>
            <a:r>
              <a:rPr lang="en-US" dirty="0">
                <a:solidFill>
                  <a:srgbClr val="00B0F0"/>
                </a:solidFill>
              </a:rPr>
              <a:t>When is this Used?</a:t>
            </a:r>
          </a:p>
        </p:txBody>
      </p:sp>
      <p:sp>
        <p:nvSpPr>
          <p:cNvPr id="517123" name="Rectangle 3">
            <a:extLst>
              <a:ext uri="{FF2B5EF4-FFF2-40B4-BE49-F238E27FC236}">
                <a16:creationId xmlns:a16="http://schemas.microsoft.com/office/drawing/2014/main" id="{02B7F8EF-971F-40D3-8E7B-CC1617514E55}"/>
              </a:ext>
            </a:extLst>
          </p:cNvPr>
          <p:cNvSpPr>
            <a:spLocks noGrp="1" noChangeArrowheads="1"/>
          </p:cNvSpPr>
          <p:nvPr>
            <p:ph idx="1"/>
          </p:nvPr>
        </p:nvSpPr>
        <p:spPr>
          <a:xfrm>
            <a:off x="1352446" y="2094876"/>
            <a:ext cx="10566400" cy="3391524"/>
          </a:xfrm>
        </p:spPr>
        <p:txBody>
          <a:bodyPr>
            <a:normAutofit/>
          </a:bodyPr>
          <a:lstStyle/>
          <a:p>
            <a:pPr eaLnBrk="1" hangingPunct="1">
              <a:lnSpc>
                <a:spcPct val="90000"/>
              </a:lnSpc>
              <a:defRPr/>
            </a:pPr>
            <a:r>
              <a:rPr lang="en-US" sz="2400" dirty="0"/>
              <a:t>During Maintenance </a:t>
            </a:r>
          </a:p>
          <a:p>
            <a:pPr eaLnBrk="1" hangingPunct="1">
              <a:lnSpc>
                <a:spcPct val="90000"/>
              </a:lnSpc>
              <a:defRPr/>
            </a:pPr>
            <a:r>
              <a:rPr lang="en-US" sz="2400" dirty="0"/>
              <a:t>Technical Rescue of a patient from any piece </a:t>
            </a:r>
            <a:r>
              <a:rPr lang="en-US" dirty="0"/>
              <a:t>of </a:t>
            </a:r>
            <a:r>
              <a:rPr lang="en-US" sz="2400" dirty="0"/>
              <a:t>equipment or an environment where the energy sources listed are present. </a:t>
            </a:r>
          </a:p>
          <a:p>
            <a:pPr eaLnBrk="1" hangingPunct="1">
              <a:lnSpc>
                <a:spcPct val="90000"/>
              </a:lnSpc>
              <a:defRPr/>
            </a:pPr>
            <a:r>
              <a:rPr lang="en-US" sz="2400" dirty="0"/>
              <a:t>To ensure that unsafe or inadequate equipment will not be used once deemed unsafe until it is repaired. </a:t>
            </a:r>
          </a:p>
          <a:p>
            <a:pPr eaLnBrk="1" hangingPunct="1">
              <a:lnSpc>
                <a:spcPct val="90000"/>
              </a:lnSpc>
              <a:defRPr/>
            </a:pPr>
            <a:r>
              <a:rPr lang="en-US" sz="2400" dirty="0"/>
              <a:t>Any other time applicable to ensure safety of our Employees or the public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6BB62BFD-32F4-43C8-A409-55019D41E50C}"/>
              </a:ext>
            </a:extLst>
          </p:cNvPr>
          <p:cNvSpPr>
            <a:spLocks noGrp="1" noChangeArrowheads="1"/>
          </p:cNvSpPr>
          <p:nvPr>
            <p:ph idx="1"/>
          </p:nvPr>
        </p:nvSpPr>
        <p:spPr>
          <a:xfrm>
            <a:off x="1981200" y="228601"/>
            <a:ext cx="8229600" cy="5897563"/>
          </a:xfrm>
        </p:spPr>
        <p:txBody>
          <a:bodyPr>
            <a:normAutofit fontScale="92500" lnSpcReduction="20000"/>
          </a:bodyPr>
          <a:lstStyle/>
          <a:p>
            <a:pPr marL="609600" indent="-609600" algn="ctr">
              <a:lnSpc>
                <a:spcPct val="80000"/>
              </a:lnSpc>
              <a:buNone/>
              <a:defRPr/>
            </a:pPr>
            <a:r>
              <a:rPr lang="en-US" b="1" dirty="0">
                <a:solidFill>
                  <a:srgbClr val="00B0F0"/>
                </a:solidFill>
              </a:rPr>
              <a:t>The Process to release from Lockout/Tagout</a:t>
            </a:r>
            <a:endParaRPr lang="en-US" dirty="0">
              <a:solidFill>
                <a:srgbClr val="00B0F0"/>
              </a:solidFill>
            </a:endParaRPr>
          </a:p>
          <a:p>
            <a:pPr marL="609600" indent="-609600">
              <a:lnSpc>
                <a:spcPct val="80000"/>
              </a:lnSpc>
              <a:defRPr/>
            </a:pPr>
            <a:endParaRPr lang="en-US" dirty="0"/>
          </a:p>
          <a:p>
            <a:pPr marL="609600" indent="-609600">
              <a:lnSpc>
                <a:spcPct val="80000"/>
              </a:lnSpc>
              <a:buNone/>
              <a:defRPr/>
            </a:pPr>
            <a:r>
              <a:rPr lang="en-US" dirty="0"/>
              <a:t>1.	Inspection:   Make certain the work is completed and inventory the tools and equipment that were us		</a:t>
            </a:r>
          </a:p>
          <a:p>
            <a:pPr marL="609600" indent="-609600">
              <a:lnSpc>
                <a:spcPct val="80000"/>
              </a:lnSpc>
              <a:buNone/>
              <a:defRPr/>
            </a:pPr>
            <a:r>
              <a:rPr lang="en-US" dirty="0"/>
              <a:t>2.	Clean-up:   Remove all towels, rags, work-aids, etc.</a:t>
            </a:r>
          </a:p>
          <a:p>
            <a:pPr marL="609600" indent="-609600">
              <a:lnSpc>
                <a:spcPct val="80000"/>
              </a:lnSpc>
              <a:buNone/>
              <a:defRPr/>
            </a:pPr>
            <a:r>
              <a:rPr lang="en-US" dirty="0"/>
              <a:t>3.	Replace guards:  Replace all guards possible. </a:t>
            </a:r>
          </a:p>
          <a:p>
            <a:pPr marL="609600" indent="-609600">
              <a:lnSpc>
                <a:spcPct val="80000"/>
              </a:lnSpc>
              <a:buNone/>
              <a:defRPr/>
            </a:pPr>
            <a:r>
              <a:rPr lang="en-US" dirty="0"/>
              <a:t>4.	Check controls:  All controls should be in their safest position.</a:t>
            </a:r>
          </a:p>
          <a:p>
            <a:pPr marL="609600" indent="-609600">
              <a:lnSpc>
                <a:spcPct val="80000"/>
              </a:lnSpc>
              <a:buNone/>
              <a:defRPr/>
            </a:pPr>
            <a:r>
              <a:rPr lang="en-US" dirty="0"/>
              <a:t>5.	The work area shall be checked to ensure that all employees have been safely positioned or removed and notified that the lockout/tagout devices are being removed.</a:t>
            </a:r>
          </a:p>
          <a:p>
            <a:pPr marL="609600" indent="-609600">
              <a:lnSpc>
                <a:spcPct val="80000"/>
              </a:lnSpc>
              <a:buNone/>
              <a:defRPr/>
            </a:pPr>
            <a:r>
              <a:rPr lang="en-US" dirty="0"/>
              <a:t>6.	Remove locks/tags.  Remove only your lock or tag.</a:t>
            </a:r>
            <a:endParaRPr lang="en-US" b="1" dirty="0"/>
          </a:p>
          <a:p>
            <a:pPr marL="609600" indent="-609600">
              <a:lnSpc>
                <a:spcPct val="80000"/>
              </a:lnSpc>
              <a:buNone/>
              <a:defRPr/>
            </a:pPr>
            <a:endParaRPr lang="en-US" b="1" dirty="0"/>
          </a:p>
          <a:p>
            <a:pPr marL="609600" indent="-609600">
              <a:lnSpc>
                <a:spcPct val="80000"/>
              </a:lnSpc>
              <a:buNone/>
              <a:defRPr/>
            </a:pPr>
            <a:r>
              <a:rPr lang="en-US" b="1" dirty="0">
                <a:solidFill>
                  <a:srgbClr val="00B0F0"/>
                </a:solidFill>
              </a:rPr>
              <a:t>When a Lock Out/Tag out is Involving More than One Person</a:t>
            </a:r>
            <a:endParaRPr lang="en-US" dirty="0">
              <a:solidFill>
                <a:srgbClr val="00B0F0"/>
              </a:solidFill>
            </a:endParaRPr>
          </a:p>
          <a:p>
            <a:pPr marL="609600" indent="-609600">
              <a:lnSpc>
                <a:spcPct val="80000"/>
              </a:lnSpc>
              <a:defRPr/>
            </a:pPr>
            <a:r>
              <a:rPr lang="en-US" dirty="0"/>
              <a:t>When more than one person is working around the equipment  each authorized employee shall place his own lock or tag on the energy isolating source.  (Incident Command may hold a single lock out/Tag out) This shall be done by utilizing a multiple lock scissors clamp if the equipment is capable of being locked out.  If the equipment cannot be locked out, then each authorized employee must place his tag on the equipment.</a:t>
            </a:r>
            <a:endParaRPr 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05D0-1411-4408-9E2E-948DF852DFCA}"/>
              </a:ext>
            </a:extLst>
          </p:cNvPr>
          <p:cNvSpPr>
            <a:spLocks noGrp="1"/>
          </p:cNvSpPr>
          <p:nvPr>
            <p:ph type="title"/>
          </p:nvPr>
        </p:nvSpPr>
        <p:spPr/>
        <p:txBody>
          <a:bodyPr/>
          <a:lstStyle/>
          <a:p>
            <a:r>
              <a:rPr lang="en-US" dirty="0"/>
              <a:t>General Topics Exam</a:t>
            </a:r>
          </a:p>
        </p:txBody>
      </p:sp>
      <p:sp>
        <p:nvSpPr>
          <p:cNvPr id="3" name="Content Placeholder 2">
            <a:extLst>
              <a:ext uri="{FF2B5EF4-FFF2-40B4-BE49-F238E27FC236}">
                <a16:creationId xmlns:a16="http://schemas.microsoft.com/office/drawing/2014/main" id="{DF99C505-A0FF-4850-8971-6CC3679B3646}"/>
              </a:ext>
            </a:extLst>
          </p:cNvPr>
          <p:cNvSpPr>
            <a:spLocks noGrp="1"/>
          </p:cNvSpPr>
          <p:nvPr>
            <p:ph idx="1"/>
          </p:nvPr>
        </p:nvSpPr>
        <p:spPr/>
        <p:txBody>
          <a:bodyPr/>
          <a:lstStyle/>
          <a:p>
            <a:r>
              <a:rPr lang="en-US" dirty="0"/>
              <a:t>Exam access code = GENERAL</a:t>
            </a:r>
          </a:p>
        </p:txBody>
      </p:sp>
    </p:spTree>
    <p:extLst>
      <p:ext uri="{BB962C8B-B14F-4D97-AF65-F5344CB8AC3E}">
        <p14:creationId xmlns:p14="http://schemas.microsoft.com/office/powerpoint/2010/main" val="3416414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a:extLst>
              <a:ext uri="{FF2B5EF4-FFF2-40B4-BE49-F238E27FC236}">
                <a16:creationId xmlns:a16="http://schemas.microsoft.com/office/drawing/2014/main" id="{342F8796-F4A1-4F5A-A2D4-BA5B844B9CDE}"/>
              </a:ext>
            </a:extLst>
          </p:cNvPr>
          <p:cNvSpPr>
            <a:spLocks noGrp="1" noChangeArrowheads="1"/>
          </p:cNvSpPr>
          <p:nvPr>
            <p:ph type="title"/>
          </p:nvPr>
        </p:nvSpPr>
        <p:spPr>
          <a:xfrm>
            <a:off x="812800" y="274638"/>
            <a:ext cx="10566400" cy="774673"/>
          </a:xfrm>
        </p:spPr>
        <p:txBody>
          <a:bodyPr/>
          <a:lstStyle/>
          <a:p>
            <a:pPr algn="ctr" eaLnBrk="1" hangingPunct="1">
              <a:defRPr/>
            </a:pPr>
            <a:r>
              <a:rPr lang="en-US" u="sng" dirty="0">
                <a:solidFill>
                  <a:schemeClr val="accent1">
                    <a:lumMod val="50000"/>
                  </a:schemeClr>
                </a:solidFill>
              </a:rPr>
              <a:t>E-mail &amp; Internet Use Policy</a:t>
            </a:r>
            <a:r>
              <a:rPr lang="en-US" dirty="0">
                <a:solidFill>
                  <a:schemeClr val="accent1">
                    <a:lumMod val="50000"/>
                  </a:schemeClr>
                </a:solidFill>
              </a:rPr>
              <a:t> </a:t>
            </a:r>
          </a:p>
        </p:txBody>
      </p:sp>
      <p:sp>
        <p:nvSpPr>
          <p:cNvPr id="538627" name="Rectangle 3">
            <a:extLst>
              <a:ext uri="{FF2B5EF4-FFF2-40B4-BE49-F238E27FC236}">
                <a16:creationId xmlns:a16="http://schemas.microsoft.com/office/drawing/2014/main" id="{50FBB8F5-507E-44DF-B242-38357C320196}"/>
              </a:ext>
            </a:extLst>
          </p:cNvPr>
          <p:cNvSpPr>
            <a:spLocks noGrp="1" noChangeArrowheads="1"/>
          </p:cNvSpPr>
          <p:nvPr>
            <p:ph idx="1"/>
          </p:nvPr>
        </p:nvSpPr>
        <p:spPr/>
        <p:txBody>
          <a:bodyPr>
            <a:normAutofit fontScale="92500"/>
          </a:bodyPr>
          <a:lstStyle/>
          <a:p>
            <a:pPr eaLnBrk="1" hangingPunct="1">
              <a:lnSpc>
                <a:spcPct val="90000"/>
              </a:lnSpc>
              <a:defRPr/>
            </a:pPr>
            <a:r>
              <a:rPr lang="en-US" sz="2800" dirty="0"/>
              <a:t>The E-mail system, telecommunications and internet are not a completely secure system</a:t>
            </a:r>
          </a:p>
          <a:p>
            <a:pPr eaLnBrk="1" hangingPunct="1">
              <a:lnSpc>
                <a:spcPct val="90000"/>
              </a:lnSpc>
              <a:defRPr/>
            </a:pPr>
            <a:r>
              <a:rPr lang="en-US" sz="2800" dirty="0"/>
              <a:t>The E-Mail system, Telecommunications and internet are town property and intended for town business. The use of this system is a privilege which may be limited or removed if abused at any time for any reason at the sole discretion of the Town Manager. </a:t>
            </a:r>
          </a:p>
          <a:p>
            <a:pPr eaLnBrk="1" hangingPunct="1">
              <a:lnSpc>
                <a:spcPct val="90000"/>
              </a:lnSpc>
              <a:defRPr/>
            </a:pPr>
            <a:r>
              <a:rPr lang="en-US" sz="2800" dirty="0"/>
              <a:t>The system is not to be used for personal gain or to support or advocate for non-town related activities or business purposes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a:extLst>
              <a:ext uri="{FF2B5EF4-FFF2-40B4-BE49-F238E27FC236}">
                <a16:creationId xmlns:a16="http://schemas.microsoft.com/office/drawing/2014/main" id="{C646AFF4-D105-4545-A78D-9D0EFED3E7C1}"/>
              </a:ext>
            </a:extLst>
          </p:cNvPr>
          <p:cNvSpPr>
            <a:spLocks noGrp="1" noChangeArrowheads="1"/>
          </p:cNvSpPr>
          <p:nvPr>
            <p:ph type="title"/>
          </p:nvPr>
        </p:nvSpPr>
        <p:spPr>
          <a:xfrm>
            <a:off x="1981200" y="149901"/>
            <a:ext cx="8229600" cy="757003"/>
          </a:xfrm>
        </p:spPr>
        <p:txBody>
          <a:bodyPr/>
          <a:lstStyle/>
          <a:p>
            <a:pPr algn="ctr" eaLnBrk="1" hangingPunct="1">
              <a:defRPr/>
            </a:pPr>
            <a:r>
              <a:rPr lang="en-US" dirty="0">
                <a:solidFill>
                  <a:schemeClr val="accent1">
                    <a:lumMod val="50000"/>
                  </a:schemeClr>
                </a:solidFill>
              </a:rPr>
              <a:t>Prohibited Uses</a:t>
            </a:r>
          </a:p>
        </p:txBody>
      </p:sp>
      <p:sp>
        <p:nvSpPr>
          <p:cNvPr id="539651" name="Rectangle 3">
            <a:extLst>
              <a:ext uri="{FF2B5EF4-FFF2-40B4-BE49-F238E27FC236}">
                <a16:creationId xmlns:a16="http://schemas.microsoft.com/office/drawing/2014/main" id="{858AE8A9-D2EC-46D3-A75F-249EC09109FF}"/>
              </a:ext>
            </a:extLst>
          </p:cNvPr>
          <p:cNvSpPr>
            <a:spLocks noGrp="1" noChangeArrowheads="1"/>
          </p:cNvSpPr>
          <p:nvPr>
            <p:ph idx="1"/>
          </p:nvPr>
        </p:nvSpPr>
        <p:spPr>
          <a:xfrm>
            <a:off x="1897310" y="1499221"/>
            <a:ext cx="8229600" cy="4641520"/>
          </a:xfrm>
        </p:spPr>
        <p:txBody>
          <a:bodyPr>
            <a:normAutofit/>
          </a:bodyPr>
          <a:lstStyle/>
          <a:p>
            <a:pPr marL="0" indent="0" eaLnBrk="1" hangingPunct="1">
              <a:lnSpc>
                <a:spcPct val="80000"/>
              </a:lnSpc>
              <a:buNone/>
              <a:defRPr/>
            </a:pPr>
            <a:endParaRPr lang="en-US" sz="1800" dirty="0"/>
          </a:p>
          <a:p>
            <a:pPr eaLnBrk="1" hangingPunct="1">
              <a:lnSpc>
                <a:spcPct val="80000"/>
              </a:lnSpc>
              <a:defRPr/>
            </a:pPr>
            <a:r>
              <a:rPr lang="en-US" sz="1800" dirty="0"/>
              <a:t>Communications that in any way may be construed by others as disruptive, offensive, abusive, or threatening </a:t>
            </a:r>
          </a:p>
          <a:p>
            <a:pPr eaLnBrk="1" hangingPunct="1">
              <a:lnSpc>
                <a:spcPct val="80000"/>
              </a:lnSpc>
              <a:defRPr/>
            </a:pPr>
            <a:r>
              <a:rPr lang="en-US" sz="1800" dirty="0"/>
              <a:t>Communications or sexually explicit images or messages and pornography in any form</a:t>
            </a:r>
          </a:p>
          <a:p>
            <a:pPr eaLnBrk="1" hangingPunct="1">
              <a:lnSpc>
                <a:spcPct val="80000"/>
              </a:lnSpc>
              <a:defRPr/>
            </a:pPr>
            <a:r>
              <a:rPr lang="en-US" sz="1800" dirty="0"/>
              <a:t>Communications that contain ethnic slurs, racial epithets, or anything that may be construed as harassment or disparagement of others based on race, national origin, gender, age, disability or religious beliefs </a:t>
            </a:r>
          </a:p>
          <a:p>
            <a:pPr eaLnBrk="1" hangingPunct="1">
              <a:lnSpc>
                <a:spcPct val="80000"/>
              </a:lnSpc>
              <a:defRPr/>
            </a:pPr>
            <a:r>
              <a:rPr lang="en-US" sz="1800" dirty="0"/>
              <a:t>Solicitation for commercial ventures, religious or political causes, outside organizations or non-job-related solicitations </a:t>
            </a:r>
          </a:p>
          <a:p>
            <a:pPr eaLnBrk="1" hangingPunct="1">
              <a:lnSpc>
                <a:spcPct val="80000"/>
              </a:lnSpc>
              <a:defRPr/>
            </a:pPr>
            <a:r>
              <a:rPr lang="en-US" sz="1800" dirty="0"/>
              <a:t>Access to internet resources, including websites, and news groups that are inappropriate in a business setting </a:t>
            </a:r>
          </a:p>
          <a:p>
            <a:pPr eaLnBrk="1" hangingPunct="1">
              <a:lnSpc>
                <a:spcPct val="80000"/>
              </a:lnSpc>
              <a:defRPr/>
            </a:pPr>
            <a:r>
              <a:rPr lang="en-US" sz="1800" dirty="0"/>
              <a:t>Communications that encourage conduct that would constitute a criminal offense or give rise to civil liability. </a:t>
            </a:r>
          </a:p>
          <a:p>
            <a:pPr eaLnBrk="1" hangingPunct="1">
              <a:lnSpc>
                <a:spcPct val="80000"/>
              </a:lnSpc>
              <a:defRPr/>
            </a:pPr>
            <a:r>
              <a:rPr lang="en-US" sz="1800" dirty="0"/>
              <a:t>Any other use that may compromise the integrity of the Town of Standish and its business in any way. </a:t>
            </a:r>
          </a:p>
          <a:p>
            <a:pPr eaLnBrk="1" hangingPunct="1">
              <a:lnSpc>
                <a:spcPct val="80000"/>
              </a:lnSpc>
              <a:defRPr/>
            </a:pP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a:extLst>
              <a:ext uri="{FF2B5EF4-FFF2-40B4-BE49-F238E27FC236}">
                <a16:creationId xmlns:a16="http://schemas.microsoft.com/office/drawing/2014/main" id="{D047D5FC-00B1-44EB-8934-D2DFD7F28A07}"/>
              </a:ext>
            </a:extLst>
          </p:cNvPr>
          <p:cNvSpPr>
            <a:spLocks noGrp="1" noChangeArrowheads="1"/>
          </p:cNvSpPr>
          <p:nvPr>
            <p:ph type="title"/>
          </p:nvPr>
        </p:nvSpPr>
        <p:spPr/>
        <p:txBody>
          <a:bodyPr/>
          <a:lstStyle/>
          <a:p>
            <a:pPr eaLnBrk="1" hangingPunct="1">
              <a:defRPr/>
            </a:pPr>
            <a:r>
              <a:rPr lang="en-US" dirty="0">
                <a:solidFill>
                  <a:schemeClr val="accent1">
                    <a:lumMod val="50000"/>
                  </a:schemeClr>
                </a:solidFill>
              </a:rPr>
              <a:t>Policy Cont</a:t>
            </a:r>
            <a:r>
              <a:rPr lang="en-US" dirty="0">
                <a:solidFill>
                  <a:schemeClr val="bg1">
                    <a:lumMod val="60000"/>
                    <a:lumOff val="40000"/>
                  </a:schemeClr>
                </a:solidFill>
              </a:rPr>
              <a:t>.</a:t>
            </a:r>
          </a:p>
        </p:txBody>
      </p:sp>
      <p:sp>
        <p:nvSpPr>
          <p:cNvPr id="540675" name="Rectangle 3">
            <a:extLst>
              <a:ext uri="{FF2B5EF4-FFF2-40B4-BE49-F238E27FC236}">
                <a16:creationId xmlns:a16="http://schemas.microsoft.com/office/drawing/2014/main" id="{F7A03869-3E38-4527-B1DB-880552757AA1}"/>
              </a:ext>
            </a:extLst>
          </p:cNvPr>
          <p:cNvSpPr>
            <a:spLocks noGrp="1" noChangeArrowheads="1"/>
          </p:cNvSpPr>
          <p:nvPr>
            <p:ph idx="1"/>
          </p:nvPr>
        </p:nvSpPr>
        <p:spPr/>
        <p:txBody>
          <a:bodyPr>
            <a:normAutofit fontScale="92500" lnSpcReduction="10000"/>
          </a:bodyPr>
          <a:lstStyle/>
          <a:p>
            <a:pPr eaLnBrk="1" hangingPunct="1">
              <a:defRPr/>
            </a:pPr>
            <a:r>
              <a:rPr lang="en-US" sz="2800" dirty="0"/>
              <a:t>All data and other electronic messages within this system are the property of the town. </a:t>
            </a:r>
          </a:p>
          <a:p>
            <a:pPr eaLnBrk="1" hangingPunct="1">
              <a:defRPr/>
            </a:pPr>
            <a:r>
              <a:rPr lang="en-US" sz="2800" dirty="0"/>
              <a:t>E-mail messages have been found to be public records and may be subject to the right-to-know law depending on its content</a:t>
            </a:r>
          </a:p>
          <a:p>
            <a:pPr eaLnBrk="1" hangingPunct="1">
              <a:defRPr/>
            </a:pPr>
            <a:r>
              <a:rPr lang="en-US" sz="2800" dirty="0"/>
              <a:t>The Town through its Manager and Department Heads reserve the right to review the contents of an employee’s computer system to include e-mail.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a:extLst>
              <a:ext uri="{FF2B5EF4-FFF2-40B4-BE49-F238E27FC236}">
                <a16:creationId xmlns:a16="http://schemas.microsoft.com/office/drawing/2014/main" id="{4AA5EC96-3127-4E1E-8707-6A059E99C52A}"/>
              </a:ext>
            </a:extLst>
          </p:cNvPr>
          <p:cNvSpPr>
            <a:spLocks noGrp="1" noChangeArrowheads="1"/>
          </p:cNvSpPr>
          <p:nvPr>
            <p:ph type="title"/>
          </p:nvPr>
        </p:nvSpPr>
        <p:spPr/>
        <p:txBody>
          <a:bodyPr/>
          <a:lstStyle/>
          <a:p>
            <a:pPr eaLnBrk="1" hangingPunct="1">
              <a:defRPr/>
            </a:pPr>
            <a:r>
              <a:rPr lang="en-US" dirty="0">
                <a:solidFill>
                  <a:schemeClr val="accent1">
                    <a:lumMod val="50000"/>
                  </a:schemeClr>
                </a:solidFill>
              </a:rPr>
              <a:t>Policy Cont.  </a:t>
            </a:r>
          </a:p>
        </p:txBody>
      </p:sp>
      <p:sp>
        <p:nvSpPr>
          <p:cNvPr id="541699" name="Rectangle 3">
            <a:extLst>
              <a:ext uri="{FF2B5EF4-FFF2-40B4-BE49-F238E27FC236}">
                <a16:creationId xmlns:a16="http://schemas.microsoft.com/office/drawing/2014/main" id="{93249FA6-258A-4833-942C-156891560DA0}"/>
              </a:ext>
            </a:extLst>
          </p:cNvPr>
          <p:cNvSpPr>
            <a:spLocks noGrp="1" noChangeArrowheads="1"/>
          </p:cNvSpPr>
          <p:nvPr>
            <p:ph idx="1"/>
          </p:nvPr>
        </p:nvSpPr>
        <p:spPr/>
        <p:txBody>
          <a:bodyPr/>
          <a:lstStyle/>
          <a:p>
            <a:pPr eaLnBrk="1" hangingPunct="1">
              <a:defRPr/>
            </a:pPr>
            <a:r>
              <a:rPr lang="en-US" dirty="0">
                <a:solidFill>
                  <a:schemeClr val="tx2">
                    <a:lumMod val="50000"/>
                  </a:schemeClr>
                </a:solidFill>
              </a:rPr>
              <a:t>The Town’s E-mail and Internet systems may be used only for lawful purposes </a:t>
            </a:r>
          </a:p>
          <a:p>
            <a:pPr eaLnBrk="1" hangingPunct="1">
              <a:defRPr/>
            </a:pPr>
            <a:r>
              <a:rPr lang="en-US" dirty="0">
                <a:solidFill>
                  <a:schemeClr val="tx2">
                    <a:lumMod val="50000"/>
                  </a:schemeClr>
                </a:solidFill>
              </a:rPr>
              <a:t>When sending e-mail messages, appropriateness and good judgment should be used. </a:t>
            </a:r>
          </a:p>
          <a:p>
            <a:pPr eaLnBrk="1" hangingPunct="1">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a:extLst>
              <a:ext uri="{FF2B5EF4-FFF2-40B4-BE49-F238E27FC236}">
                <a16:creationId xmlns:a16="http://schemas.microsoft.com/office/drawing/2014/main" id="{2F7BB572-503C-4163-BABF-3050EF20BF78}"/>
              </a:ext>
            </a:extLst>
          </p:cNvPr>
          <p:cNvSpPr>
            <a:spLocks noGrp="1" noRot="1" noChangeArrowheads="1"/>
          </p:cNvSpPr>
          <p:nvPr>
            <p:ph type="title"/>
          </p:nvPr>
        </p:nvSpPr>
        <p:spPr>
          <a:xfrm>
            <a:off x="707869" y="254832"/>
            <a:ext cx="10566400" cy="743081"/>
          </a:xfrm>
        </p:spPr>
        <p:txBody>
          <a:bodyPr/>
          <a:lstStyle/>
          <a:p>
            <a:pPr algn="ctr" eaLnBrk="1" hangingPunct="1">
              <a:defRPr/>
            </a:pPr>
            <a:r>
              <a:rPr lang="en-US" u="sng" dirty="0"/>
              <a:t>Personal Protective Equipment</a:t>
            </a:r>
          </a:p>
        </p:txBody>
      </p:sp>
      <p:sp>
        <p:nvSpPr>
          <p:cNvPr id="280579" name="Rectangle 3">
            <a:extLst>
              <a:ext uri="{FF2B5EF4-FFF2-40B4-BE49-F238E27FC236}">
                <a16:creationId xmlns:a16="http://schemas.microsoft.com/office/drawing/2014/main" id="{D1B9CD27-1F7A-456A-8C63-42F5F35DC7F6}"/>
              </a:ext>
            </a:extLst>
          </p:cNvPr>
          <p:cNvSpPr>
            <a:spLocks noGrp="1" noRot="1" noChangeArrowheads="1"/>
          </p:cNvSpPr>
          <p:nvPr>
            <p:ph type="body" idx="1"/>
          </p:nvPr>
        </p:nvSpPr>
        <p:spPr>
          <a:xfrm>
            <a:off x="1825625" y="1295400"/>
            <a:ext cx="8540750" cy="5791200"/>
          </a:xfrm>
        </p:spPr>
        <p:txBody>
          <a:bodyPr/>
          <a:lstStyle/>
          <a:p>
            <a:pPr eaLnBrk="1" hangingPunct="1">
              <a:lnSpc>
                <a:spcPct val="80000"/>
              </a:lnSpc>
              <a:buFont typeface="Arial" charset="0"/>
              <a:buChar char="►"/>
              <a:defRPr/>
            </a:pPr>
            <a:r>
              <a:rPr lang="en-US" sz="2400" dirty="0"/>
              <a:t>In order to meet OSHA requirements (29 CFR 1910.132), and in order to maintain a safe working environment, it will be necessary for all officers and supervisors to analyze the potential job hazards within their area.</a:t>
            </a:r>
          </a:p>
          <a:p>
            <a:pPr eaLnBrk="1" hangingPunct="1">
              <a:lnSpc>
                <a:spcPct val="80000"/>
              </a:lnSpc>
              <a:buFont typeface="Arial" charset="0"/>
              <a:buChar char="►"/>
              <a:defRPr/>
            </a:pPr>
            <a:r>
              <a:rPr lang="en-US" sz="2400" dirty="0"/>
              <a:t>During the hazard assessment survey, officers and supervisors should identify any hazards that require the use of head, eye, hearing, face, hand, and/or foot protection. This will be done every six months by the company officer / administration. </a:t>
            </a:r>
          </a:p>
          <a:p>
            <a:pPr eaLnBrk="1" hangingPunct="1">
              <a:lnSpc>
                <a:spcPct val="80000"/>
              </a:lnSpc>
              <a:buFont typeface="Arial" charset="0"/>
              <a:buChar char="►"/>
              <a:defRPr/>
            </a:pPr>
            <a:r>
              <a:rPr lang="en-US" sz="2400" dirty="0"/>
              <a:t>Select the protective equipment that ensures a level of protection greater than the minimum required to protect employees from the hazards. Careful consideration must be given to comfort and fit. Personal protective equipment must fit properly to be effective.</a:t>
            </a:r>
          </a:p>
          <a:p>
            <a:pPr eaLnBrk="1" hangingPunct="1">
              <a:lnSpc>
                <a:spcPct val="80000"/>
              </a:lnSpc>
              <a:buFont typeface="Arial" charset="0"/>
              <a:buChar char="►"/>
              <a:defRPr/>
            </a:pPr>
            <a:r>
              <a:rPr lang="en-US" sz="2400" dirty="0"/>
              <a:t>Personal protective equipment issued to employees will be inspected at minimum annually by their company officer / supervisor.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a:extLst>
              <a:ext uri="{FF2B5EF4-FFF2-40B4-BE49-F238E27FC236}">
                <a16:creationId xmlns:a16="http://schemas.microsoft.com/office/drawing/2014/main" id="{E2BC0E72-89F6-405A-A81A-82B3725BE464}"/>
              </a:ext>
            </a:extLst>
          </p:cNvPr>
          <p:cNvSpPr>
            <a:spLocks noGrp="1" noRot="1" noChangeArrowheads="1"/>
          </p:cNvSpPr>
          <p:nvPr>
            <p:ph type="body" idx="1"/>
          </p:nvPr>
        </p:nvSpPr>
        <p:spPr>
          <a:xfrm>
            <a:off x="1981200" y="381001"/>
            <a:ext cx="8229600" cy="5745163"/>
          </a:xfrm>
        </p:spPr>
        <p:txBody>
          <a:bodyPr/>
          <a:lstStyle/>
          <a:p>
            <a:pPr eaLnBrk="1" hangingPunct="1">
              <a:lnSpc>
                <a:spcPct val="80000"/>
              </a:lnSpc>
              <a:buFont typeface="Arial" charset="0"/>
              <a:buChar char="►"/>
              <a:defRPr/>
            </a:pPr>
            <a:r>
              <a:rPr lang="en-US" sz="2800"/>
              <a:t>To have an effective personal protective equipment program, one person must be responsible for its coordination. First-line supervisors/and company officers must be convinced of the hazards and must be held accountable for their employees’ use of PPE. It is necessary for new employees to receive training during orientation. Employees should be motivated to continue to use protective gear through an on-going safety program.</a:t>
            </a:r>
          </a:p>
          <a:p>
            <a:pPr eaLnBrk="1" hangingPunct="1">
              <a:lnSpc>
                <a:spcPct val="80000"/>
              </a:lnSpc>
              <a:buFont typeface="Arial" charset="0"/>
              <a:buChar char="►"/>
              <a:defRPr/>
            </a:pPr>
            <a:r>
              <a:rPr lang="en-US" sz="2800"/>
              <a:t>Personal protective equipment can be effective only if the equipment is selected based on its intended use, employees are trained in its use, and the equipment is properly tested, maintained, and worn.</a:t>
            </a:r>
          </a:p>
        </p:txBody>
      </p:sp>
    </p:spTree>
    <p:extLst>
      <p:ext uri="{BB962C8B-B14F-4D97-AF65-F5344CB8AC3E}">
        <p14:creationId xmlns:p14="http://schemas.microsoft.com/office/powerpoint/2010/main" val="1909864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a:extLst>
              <a:ext uri="{FF2B5EF4-FFF2-40B4-BE49-F238E27FC236}">
                <a16:creationId xmlns:a16="http://schemas.microsoft.com/office/drawing/2014/main" id="{FBAA4983-1326-4A8B-AC69-85CA171BD536}"/>
              </a:ext>
            </a:extLst>
          </p:cNvPr>
          <p:cNvSpPr>
            <a:spLocks noGrp="1" noRot="1" noChangeArrowheads="1"/>
          </p:cNvSpPr>
          <p:nvPr>
            <p:ph type="body" idx="1"/>
          </p:nvPr>
        </p:nvSpPr>
        <p:spPr>
          <a:xfrm>
            <a:off x="1981200" y="381000"/>
            <a:ext cx="8229600" cy="6172200"/>
          </a:xfrm>
        </p:spPr>
        <p:txBody>
          <a:bodyPr>
            <a:normAutofit lnSpcReduction="10000"/>
          </a:bodyPr>
          <a:lstStyle/>
          <a:p>
            <a:pPr eaLnBrk="1" hangingPunct="1">
              <a:lnSpc>
                <a:spcPct val="80000"/>
              </a:lnSpc>
              <a:buFont typeface="Arial" charset="0"/>
              <a:buNone/>
              <a:defRPr/>
            </a:pPr>
            <a:r>
              <a:rPr lang="en-US" sz="2400" b="1"/>
              <a:t>SELECTION OF RESPIRATORS IN THE WORKPLACE AND PROCEDURES FOR USE IN FIREFIGHTING:</a:t>
            </a:r>
            <a:endParaRPr lang="en-US" sz="2400"/>
          </a:p>
          <a:p>
            <a:pPr eaLnBrk="1" hangingPunct="1">
              <a:lnSpc>
                <a:spcPct val="80000"/>
              </a:lnSpc>
              <a:buFont typeface="Arial" charset="0"/>
              <a:buChar char="►"/>
              <a:defRPr/>
            </a:pPr>
            <a:r>
              <a:rPr lang="en-US" sz="2400"/>
              <a:t>It is the policy of the Department that all personnel expected to respond and function in toxic atmospheres shall be equipped with an SCBA and trained in its proper use and care. These respirators shall be used in accordance with the manufacture's recommendations and Maine Fire Fighter performance testing guidelines.</a:t>
            </a:r>
            <a:endParaRPr lang="en-US" sz="2400" b="1"/>
          </a:p>
          <a:p>
            <a:pPr eaLnBrk="1" hangingPunct="1">
              <a:lnSpc>
                <a:spcPct val="80000"/>
              </a:lnSpc>
              <a:buFont typeface="Arial" charset="0"/>
              <a:buNone/>
              <a:defRPr/>
            </a:pPr>
            <a:r>
              <a:rPr lang="en-US" sz="2400" b="1"/>
              <a:t>Respirators for IDLH (Immediately Dangerous to Life and Health) Atmospheres:</a:t>
            </a:r>
            <a:endParaRPr lang="en-US" sz="2400"/>
          </a:p>
          <a:p>
            <a:pPr eaLnBrk="1" hangingPunct="1">
              <a:lnSpc>
                <a:spcPct val="80000"/>
              </a:lnSpc>
              <a:buFont typeface="Arial" charset="0"/>
              <a:buChar char="►"/>
              <a:defRPr/>
            </a:pPr>
            <a:r>
              <a:rPr lang="en-US" sz="2400"/>
              <a:t>Atmosphere supplying respirators operated in a positive pressure mode shall be used by all personnel working in areas where:</a:t>
            </a:r>
          </a:p>
          <a:p>
            <a:pPr lvl="1" eaLnBrk="1" hangingPunct="1">
              <a:lnSpc>
                <a:spcPct val="80000"/>
              </a:lnSpc>
              <a:defRPr/>
            </a:pPr>
            <a:r>
              <a:rPr lang="en-US"/>
              <a:t>The atmosphere is immediately dangerous to life and health (IDLH).</a:t>
            </a:r>
          </a:p>
          <a:p>
            <a:pPr lvl="1" eaLnBrk="1" hangingPunct="1">
              <a:lnSpc>
                <a:spcPct val="80000"/>
              </a:lnSpc>
              <a:defRPr/>
            </a:pPr>
            <a:r>
              <a:rPr lang="en-US"/>
              <a:t>The atmosphere is suspected of being IDLH.</a:t>
            </a:r>
          </a:p>
          <a:p>
            <a:pPr lvl="1" eaLnBrk="1" hangingPunct="1">
              <a:lnSpc>
                <a:spcPct val="80000"/>
              </a:lnSpc>
              <a:defRPr/>
            </a:pPr>
            <a:r>
              <a:rPr lang="en-US"/>
              <a:t>The atmosphere may rapidly become IDLH.</a:t>
            </a:r>
          </a:p>
          <a:p>
            <a:pPr lvl="1" eaLnBrk="1" hangingPunct="1">
              <a:lnSpc>
                <a:spcPct val="80000"/>
              </a:lnSpc>
              <a:defRPr/>
            </a:pPr>
            <a:r>
              <a:rPr lang="en-US"/>
              <a:t>All interior structural fires, hazmat response hot zones and confined space entries shall be considered to be IDLH, unless air monitoring proves otherwise.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a:extLst>
              <a:ext uri="{FF2B5EF4-FFF2-40B4-BE49-F238E27FC236}">
                <a16:creationId xmlns:a16="http://schemas.microsoft.com/office/drawing/2014/main" id="{9D237E17-3687-4B03-8D6C-C2B41CBF32E0}"/>
              </a:ext>
            </a:extLst>
          </p:cNvPr>
          <p:cNvSpPr>
            <a:spLocks noGrp="1" noChangeArrowheads="1"/>
          </p:cNvSpPr>
          <p:nvPr>
            <p:ph type="title"/>
          </p:nvPr>
        </p:nvSpPr>
        <p:spPr/>
        <p:txBody>
          <a:bodyPr/>
          <a:lstStyle/>
          <a:p>
            <a:pPr eaLnBrk="1" hangingPunct="1">
              <a:defRPr/>
            </a:pPr>
            <a:r>
              <a:rPr lang="en-US" u="sng" dirty="0"/>
              <a:t>Confined Space Policy</a:t>
            </a:r>
            <a:r>
              <a:rPr lang="en-US" dirty="0"/>
              <a:t> </a:t>
            </a:r>
          </a:p>
        </p:txBody>
      </p:sp>
      <p:sp>
        <p:nvSpPr>
          <p:cNvPr id="272387" name="Rectangle 3">
            <a:extLst>
              <a:ext uri="{FF2B5EF4-FFF2-40B4-BE49-F238E27FC236}">
                <a16:creationId xmlns:a16="http://schemas.microsoft.com/office/drawing/2014/main" id="{FA4A8DBC-4E5A-4944-9200-29803F1F6E13}"/>
              </a:ext>
            </a:extLst>
          </p:cNvPr>
          <p:cNvSpPr>
            <a:spLocks noGrp="1" noChangeArrowheads="1"/>
          </p:cNvSpPr>
          <p:nvPr>
            <p:ph idx="1"/>
          </p:nvPr>
        </p:nvSpPr>
        <p:spPr>
          <a:xfrm>
            <a:off x="812800" y="2304740"/>
            <a:ext cx="10566400" cy="3106710"/>
          </a:xfrm>
        </p:spPr>
        <p:txBody>
          <a:bodyPr>
            <a:normAutofit/>
          </a:bodyPr>
          <a:lstStyle/>
          <a:p>
            <a:pPr eaLnBrk="1" hangingPunct="1">
              <a:defRPr/>
            </a:pPr>
            <a:r>
              <a:rPr lang="en-US" sz="2800" dirty="0"/>
              <a:t>A confined Space is defined as any location that has limited openings for entry and egress, is not intended for continuous employee occupancy and is so enclosed that natural ventilation may not reduce contaminates to levels below the threshold limit value </a:t>
            </a:r>
          </a:p>
        </p:txBody>
      </p:sp>
    </p:spTree>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_rels/theme5.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Ocean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cean design template.potx" id="{A725F50D-036D-42E9-8BE4-5E8C740686A1}" vid="{2BF94DBE-E897-41AE-BC8D-5738C7ADC274}"/>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4.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5.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TM16401371[[fn=Atlas]]</Template>
  <TotalTime>1516</TotalTime>
  <Words>1622</Words>
  <Application>Microsoft Office PowerPoint</Application>
  <PresentationFormat>Widescreen</PresentationFormat>
  <Paragraphs>103</Paragraphs>
  <Slides>18</Slides>
  <Notes>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18</vt:i4>
      </vt:variant>
    </vt:vector>
  </HeadingPairs>
  <TitlesOfParts>
    <vt:vector size="29" baseType="lpstr">
      <vt:lpstr>Arial</vt:lpstr>
      <vt:lpstr>Calibri</vt:lpstr>
      <vt:lpstr>Calibri Light</vt:lpstr>
      <vt:lpstr>Corbel</vt:lpstr>
      <vt:lpstr>Gill Sans MT</vt:lpstr>
      <vt:lpstr>Impact</vt:lpstr>
      <vt:lpstr>Ocean design template</vt:lpstr>
      <vt:lpstr>Gallery</vt:lpstr>
      <vt:lpstr>Main Event</vt:lpstr>
      <vt:lpstr>Celestial</vt:lpstr>
      <vt:lpstr>Parallax</vt:lpstr>
      <vt:lpstr>General Topics</vt:lpstr>
      <vt:lpstr>E-mail &amp; Internet Use Policy </vt:lpstr>
      <vt:lpstr>Prohibited Uses</vt:lpstr>
      <vt:lpstr>Policy Cont.</vt:lpstr>
      <vt:lpstr>Policy Cont.  </vt:lpstr>
      <vt:lpstr>Personal Protective Equipment</vt:lpstr>
      <vt:lpstr>PowerPoint Presentation</vt:lpstr>
      <vt:lpstr>PowerPoint Presentation</vt:lpstr>
      <vt:lpstr>Confined Space Policy </vt:lpstr>
      <vt:lpstr>PowerPoint Presentation</vt:lpstr>
      <vt:lpstr>Hearing Conservation </vt:lpstr>
      <vt:lpstr>PowerPoint Presentation</vt:lpstr>
      <vt:lpstr>Employee’s Responsibility </vt:lpstr>
      <vt:lpstr>Lockout/Tag out </vt:lpstr>
      <vt:lpstr>PowerPoint Presentation</vt:lpstr>
      <vt:lpstr>When is this Used?</vt:lpstr>
      <vt:lpstr>PowerPoint Presentation</vt:lpstr>
      <vt:lpstr>General Topics Exam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Station3</dc:creator>
  <cp:lastModifiedBy>Aaron Riley</cp:lastModifiedBy>
  <cp:revision>13</cp:revision>
  <dcterms:created xsi:type="dcterms:W3CDTF">2021-01-23T16:13:31Z</dcterms:created>
  <dcterms:modified xsi:type="dcterms:W3CDTF">2021-01-31T20:49:39Z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74065000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